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15" autoAdjust="0"/>
    <p:restoredTop sz="94660"/>
  </p:normalViewPr>
  <p:slideViewPr>
    <p:cSldViewPr>
      <p:cViewPr>
        <p:scale>
          <a:sx n="70" d="100"/>
          <a:sy n="70" d="100"/>
        </p:scale>
        <p:origin x="-90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6DC4D80-8B3F-4044-B34C-3A1E9D66242F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DE59C34-1E62-43B5-B96F-B13C232D8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568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6B51-8865-4C38-A074-A50A65E5681B}" type="datetime1">
              <a:rPr lang="en-US" smtClean="0"/>
              <a:t>10/29/2013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5841663-F125-4A63-987F-592380F10F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9EEB-F4D8-4EB5-B3ED-E4942CB91F09}" type="datetime1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663-F125-4A63-987F-592380F10F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C2AE1-CC0B-421E-8321-6DEA76A7DEC9}" type="datetime1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663-F125-4A63-987F-592380F10F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155B1-78BA-4AF5-BBFB-69764D2CAB88}" type="datetime1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663-F125-4A63-987F-592380F10F5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A7851-1267-48FA-872C-E0CDC367BFE7}" type="datetime1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5841663-F125-4A63-987F-592380F10F5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F7EA-DCB4-46C9-8603-AD143B957024}" type="datetime1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663-F125-4A63-987F-592380F10F5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1F1E3-A79B-4E63-9590-8FC025870BED}" type="datetime1">
              <a:rPr lang="en-US" smtClean="0"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663-F125-4A63-987F-592380F10F5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D004B-411D-4B93-B8F1-2133A5558B0F}" type="datetime1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663-F125-4A63-987F-592380F10F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F6C4E-5E1B-4852-9ACC-7AF110CE61CE}" type="datetime1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663-F125-4A63-987F-592380F10F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0DF97-34F3-4E02-8AD0-40796E03FAC4}" type="datetime1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663-F125-4A63-987F-592380F10F5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BD43A-02F3-49AB-B84B-B9E8B9955B88}" type="datetime1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5841663-F125-4A63-987F-592380F10F5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3519820-7F2F-4CAD-9000-89E084D18B14}" type="datetime1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5841663-F125-4A63-987F-592380F10F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u="sng" dirty="0"/>
              <a:t>CDE Recommended Form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663-F125-4A63-987F-592380F10F55}" type="slidenum">
              <a:rPr lang="en-US" smtClean="0"/>
              <a:t>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u="sng" dirty="0"/>
              <a:t>Manifestation Determination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35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1400" dirty="0" smtClean="0"/>
              <a:t> ___________________        _____       _______________     ___             _______________          _____________</a:t>
            </a:r>
            <a:br>
              <a:rPr lang="en-US" sz="1400" dirty="0" smtClean="0"/>
            </a:br>
            <a:r>
              <a:rPr lang="en-US" sz="1400" dirty="0" smtClean="0"/>
              <a:t>Legal Name of Student           DOB          Student Name          Grade          Student I.D. SASID          School District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663-F125-4A63-987F-592380F10F55}" type="slidenum">
              <a:rPr lang="en-US" smtClean="0"/>
              <a:t>2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4238" y="1447800"/>
            <a:ext cx="7172723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2439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70" y="274638"/>
            <a:ext cx="8229600" cy="887067"/>
          </a:xfrm>
        </p:spPr>
        <p:txBody>
          <a:bodyPr>
            <a:normAutofit fontScale="90000"/>
          </a:bodyPr>
          <a:lstStyle/>
          <a:p>
            <a:r>
              <a:rPr lang="en-US" sz="1400" dirty="0" smtClean="0"/>
              <a:t>___________________        _____       _______________   ____             _______________          _____________</a:t>
            </a:r>
            <a:br>
              <a:rPr lang="en-US" sz="1400" dirty="0" smtClean="0"/>
            </a:br>
            <a:r>
              <a:rPr lang="en-US" sz="1400" dirty="0" smtClean="0"/>
              <a:t>Legal Name of Student           DOB          Student Name           Grade          Student I.D. SASID          School District</a:t>
            </a: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663-F125-4A63-987F-592380F10F55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219887"/>
              </p:ext>
            </p:extLst>
          </p:nvPr>
        </p:nvGraphicFramePr>
        <p:xfrm>
          <a:off x="796924" y="1186070"/>
          <a:ext cx="7646035" cy="731520"/>
        </p:xfrm>
        <a:graphic>
          <a:graphicData uri="http://schemas.openxmlformats.org/drawingml/2006/table">
            <a:tbl>
              <a:tblPr firstRow="1" firstCol="1" bandRow="1"/>
              <a:tblGrid>
                <a:gridCol w="2571391"/>
                <a:gridCol w="1693594"/>
                <a:gridCol w="338105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Times New Roman"/>
                        </a:rPr>
                        <a:t>Dates of Previous Disciplinary Action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</a:rPr>
                        <a:t>Days of Removal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</a:rPr>
                        <a:t>Behavior/Conduct that Resulted in Removal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3406" name="Group 358"/>
          <p:cNvGrpSpPr>
            <a:grpSpLocks noChangeAspect="1"/>
          </p:cNvGrpSpPr>
          <p:nvPr/>
        </p:nvGrpSpPr>
        <p:grpSpPr bwMode="auto">
          <a:xfrm>
            <a:off x="371475" y="2051050"/>
            <a:ext cx="8404226" cy="4306888"/>
            <a:chOff x="234" y="1292"/>
            <a:chExt cx="5294" cy="2713"/>
          </a:xfrm>
        </p:grpSpPr>
        <p:sp>
          <p:nvSpPr>
            <p:cNvPr id="3407" name="AutoShape 357"/>
            <p:cNvSpPr>
              <a:spLocks noChangeAspect="1" noChangeArrowheads="1" noTextEdit="1"/>
            </p:cNvSpPr>
            <p:nvPr/>
          </p:nvSpPr>
          <p:spPr bwMode="auto">
            <a:xfrm>
              <a:off x="234" y="1292"/>
              <a:ext cx="5279" cy="2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08" name="Group 559"/>
            <p:cNvGrpSpPr>
              <a:grpSpLocks/>
            </p:cNvGrpSpPr>
            <p:nvPr/>
          </p:nvGrpSpPr>
          <p:grpSpPr bwMode="auto">
            <a:xfrm>
              <a:off x="268" y="1292"/>
              <a:ext cx="5260" cy="1778"/>
              <a:chOff x="268" y="1292"/>
              <a:chExt cx="5260" cy="1778"/>
            </a:xfrm>
          </p:grpSpPr>
          <p:sp>
            <p:nvSpPr>
              <p:cNvPr id="3556" name="Rectangle 359"/>
              <p:cNvSpPr>
                <a:spLocks noChangeArrowheads="1"/>
              </p:cNvSpPr>
              <p:nvPr/>
            </p:nvSpPr>
            <p:spPr bwMode="auto">
              <a:xfrm>
                <a:off x="423" y="1292"/>
                <a:ext cx="73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2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7.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57" name="Rectangle 360"/>
              <p:cNvSpPr>
                <a:spLocks noChangeArrowheads="1"/>
              </p:cNvSpPr>
              <p:nvPr/>
            </p:nvSpPr>
            <p:spPr bwMode="auto">
              <a:xfrm>
                <a:off x="495" y="1292"/>
                <a:ext cx="69" cy="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58" name="Rectangle 361"/>
              <p:cNvSpPr>
                <a:spLocks noChangeArrowheads="1"/>
              </p:cNvSpPr>
              <p:nvPr/>
            </p:nvSpPr>
            <p:spPr bwMode="auto">
              <a:xfrm>
                <a:off x="567" y="1292"/>
                <a:ext cx="2030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Behavioral goals from BIP are included in IEP  yes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59" name="Rectangle 362"/>
              <p:cNvSpPr>
                <a:spLocks noChangeArrowheads="1"/>
              </p:cNvSpPr>
              <p:nvPr/>
            </p:nvSpPr>
            <p:spPr bwMode="auto">
              <a:xfrm>
                <a:off x="2561" y="1292"/>
                <a:ext cx="172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Wingdings" pitchFamily="2" charset="2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60" name="Rectangle 363"/>
              <p:cNvSpPr>
                <a:spLocks noChangeArrowheads="1"/>
              </p:cNvSpPr>
              <p:nvPr/>
            </p:nvSpPr>
            <p:spPr bwMode="auto">
              <a:xfrm>
                <a:off x="2646" y="1292"/>
                <a:ext cx="134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61" name="Rectangle 364"/>
              <p:cNvSpPr>
                <a:spLocks noChangeArrowheads="1"/>
              </p:cNvSpPr>
              <p:nvPr/>
            </p:nvSpPr>
            <p:spPr bwMode="auto">
              <a:xfrm>
                <a:off x="2742" y="1292"/>
                <a:ext cx="158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no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62" name="Rectangle 365"/>
              <p:cNvSpPr>
                <a:spLocks noChangeArrowheads="1"/>
              </p:cNvSpPr>
              <p:nvPr/>
            </p:nvSpPr>
            <p:spPr bwMode="auto">
              <a:xfrm>
                <a:off x="2862" y="1292"/>
                <a:ext cx="172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Wingdings" pitchFamily="2" charset="2"/>
                    <a:cs typeface="Arial" pitchFamily="34" charset="0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63" name="Rectangle 366"/>
              <p:cNvSpPr>
                <a:spLocks noChangeArrowheads="1"/>
              </p:cNvSpPr>
              <p:nvPr/>
            </p:nvSpPr>
            <p:spPr bwMode="auto">
              <a:xfrm>
                <a:off x="2948" y="1292"/>
                <a:ext cx="110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64" name="Rectangle 367"/>
              <p:cNvSpPr>
                <a:spLocks noChangeArrowheads="1"/>
              </p:cNvSpPr>
              <p:nvPr/>
            </p:nvSpPr>
            <p:spPr bwMode="auto">
              <a:xfrm>
                <a:off x="3020" y="1292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65" name="Rectangle 368"/>
              <p:cNvSpPr>
                <a:spLocks noChangeArrowheads="1"/>
              </p:cNvSpPr>
              <p:nvPr/>
            </p:nvSpPr>
            <p:spPr bwMode="auto">
              <a:xfrm>
                <a:off x="423" y="1499"/>
                <a:ext cx="9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8..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66" name="Rectangle 369"/>
              <p:cNvSpPr>
                <a:spLocks noChangeArrowheads="1"/>
              </p:cNvSpPr>
              <p:nvPr/>
            </p:nvSpPr>
            <p:spPr bwMode="auto">
              <a:xfrm>
                <a:off x="495" y="1499"/>
                <a:ext cx="69" cy="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67" name="Rectangle 370"/>
              <p:cNvSpPr>
                <a:spLocks noChangeArrowheads="1"/>
              </p:cNvSpPr>
              <p:nvPr/>
            </p:nvSpPr>
            <p:spPr bwMode="auto">
              <a:xfrm>
                <a:off x="567" y="149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68" name="Rectangle 371"/>
              <p:cNvSpPr>
                <a:spLocks noChangeArrowheads="1"/>
              </p:cNvSpPr>
              <p:nvPr/>
            </p:nvSpPr>
            <p:spPr bwMode="auto">
              <a:xfrm>
                <a:off x="592" y="1499"/>
                <a:ext cx="1386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List relevant IEP Behavior Goals: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69" name="Rectangle 372"/>
              <p:cNvSpPr>
                <a:spLocks noChangeArrowheads="1"/>
              </p:cNvSpPr>
              <p:nvPr/>
            </p:nvSpPr>
            <p:spPr bwMode="auto">
              <a:xfrm>
                <a:off x="1940" y="149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0" name="Rectangle 373"/>
              <p:cNvSpPr>
                <a:spLocks noChangeArrowheads="1"/>
              </p:cNvSpPr>
              <p:nvPr/>
            </p:nvSpPr>
            <p:spPr bwMode="auto">
              <a:xfrm>
                <a:off x="567" y="1609"/>
                <a:ext cx="13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A.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1" name="Rectangle 374"/>
              <p:cNvSpPr>
                <a:spLocks noChangeArrowheads="1"/>
              </p:cNvSpPr>
              <p:nvPr/>
            </p:nvSpPr>
            <p:spPr bwMode="auto">
              <a:xfrm>
                <a:off x="660" y="1609"/>
                <a:ext cx="69" cy="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2" name="Rectangle 375"/>
              <p:cNvSpPr>
                <a:spLocks noChangeArrowheads="1"/>
              </p:cNvSpPr>
              <p:nvPr/>
            </p:nvSpPr>
            <p:spPr bwMode="auto">
              <a:xfrm>
                <a:off x="711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3" name="Rectangle 376"/>
              <p:cNvSpPr>
                <a:spLocks noChangeArrowheads="1"/>
              </p:cNvSpPr>
              <p:nvPr/>
            </p:nvSpPr>
            <p:spPr bwMode="auto">
              <a:xfrm>
                <a:off x="735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4" name="Rectangle 377"/>
              <p:cNvSpPr>
                <a:spLocks noChangeArrowheads="1"/>
              </p:cNvSpPr>
              <p:nvPr/>
            </p:nvSpPr>
            <p:spPr bwMode="auto">
              <a:xfrm>
                <a:off x="855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5" name="Rectangle 378"/>
              <p:cNvSpPr>
                <a:spLocks noChangeArrowheads="1"/>
              </p:cNvSpPr>
              <p:nvPr/>
            </p:nvSpPr>
            <p:spPr bwMode="auto">
              <a:xfrm>
                <a:off x="1143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6" name="Rectangle 379"/>
              <p:cNvSpPr>
                <a:spLocks noChangeArrowheads="1"/>
              </p:cNvSpPr>
              <p:nvPr/>
            </p:nvSpPr>
            <p:spPr bwMode="auto">
              <a:xfrm>
                <a:off x="1431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7" name="Rectangle 380"/>
              <p:cNvSpPr>
                <a:spLocks noChangeArrowheads="1"/>
              </p:cNvSpPr>
              <p:nvPr/>
            </p:nvSpPr>
            <p:spPr bwMode="auto">
              <a:xfrm>
                <a:off x="1719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8" name="Rectangle 381"/>
              <p:cNvSpPr>
                <a:spLocks noChangeArrowheads="1"/>
              </p:cNvSpPr>
              <p:nvPr/>
            </p:nvSpPr>
            <p:spPr bwMode="auto">
              <a:xfrm>
                <a:off x="2007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79" name="Rectangle 382"/>
              <p:cNvSpPr>
                <a:spLocks noChangeArrowheads="1"/>
              </p:cNvSpPr>
              <p:nvPr/>
            </p:nvSpPr>
            <p:spPr bwMode="auto">
              <a:xfrm>
                <a:off x="2295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0" name="Rectangle 383"/>
              <p:cNvSpPr>
                <a:spLocks noChangeArrowheads="1"/>
              </p:cNvSpPr>
              <p:nvPr/>
            </p:nvSpPr>
            <p:spPr bwMode="auto">
              <a:xfrm>
                <a:off x="2583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1" name="Rectangle 384"/>
              <p:cNvSpPr>
                <a:spLocks noChangeArrowheads="1"/>
              </p:cNvSpPr>
              <p:nvPr/>
            </p:nvSpPr>
            <p:spPr bwMode="auto">
              <a:xfrm>
                <a:off x="2871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2" name="Rectangle 385"/>
              <p:cNvSpPr>
                <a:spLocks noChangeArrowheads="1"/>
              </p:cNvSpPr>
              <p:nvPr/>
            </p:nvSpPr>
            <p:spPr bwMode="auto">
              <a:xfrm>
                <a:off x="3159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3" name="Rectangle 386"/>
              <p:cNvSpPr>
                <a:spLocks noChangeArrowheads="1"/>
              </p:cNvSpPr>
              <p:nvPr/>
            </p:nvSpPr>
            <p:spPr bwMode="auto">
              <a:xfrm>
                <a:off x="3447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4" name="Rectangle 387"/>
              <p:cNvSpPr>
                <a:spLocks noChangeArrowheads="1"/>
              </p:cNvSpPr>
              <p:nvPr/>
            </p:nvSpPr>
            <p:spPr bwMode="auto">
              <a:xfrm>
                <a:off x="3735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5" name="Rectangle 388"/>
              <p:cNvSpPr>
                <a:spLocks noChangeArrowheads="1"/>
              </p:cNvSpPr>
              <p:nvPr/>
            </p:nvSpPr>
            <p:spPr bwMode="auto">
              <a:xfrm>
                <a:off x="4023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6" name="Rectangle 389"/>
              <p:cNvSpPr>
                <a:spLocks noChangeArrowheads="1"/>
              </p:cNvSpPr>
              <p:nvPr/>
            </p:nvSpPr>
            <p:spPr bwMode="auto">
              <a:xfrm>
                <a:off x="4311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7" name="Rectangle 390"/>
              <p:cNvSpPr>
                <a:spLocks noChangeArrowheads="1"/>
              </p:cNvSpPr>
              <p:nvPr/>
            </p:nvSpPr>
            <p:spPr bwMode="auto">
              <a:xfrm>
                <a:off x="4599" y="1609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8" name="Rectangle 391"/>
              <p:cNvSpPr>
                <a:spLocks noChangeArrowheads="1"/>
              </p:cNvSpPr>
              <p:nvPr/>
            </p:nvSpPr>
            <p:spPr bwMode="auto">
              <a:xfrm>
                <a:off x="735" y="1706"/>
                <a:ext cx="386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9" name="Rectangle 392"/>
              <p:cNvSpPr>
                <a:spLocks noChangeArrowheads="1"/>
              </p:cNvSpPr>
              <p:nvPr/>
            </p:nvSpPr>
            <p:spPr bwMode="auto">
              <a:xfrm>
                <a:off x="567" y="1720"/>
                <a:ext cx="127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B.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0" name="Rectangle 393"/>
              <p:cNvSpPr>
                <a:spLocks noChangeArrowheads="1"/>
              </p:cNvSpPr>
              <p:nvPr/>
            </p:nvSpPr>
            <p:spPr bwMode="auto">
              <a:xfrm>
                <a:off x="655" y="1720"/>
                <a:ext cx="69" cy="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1" name="Rectangle 394"/>
              <p:cNvSpPr>
                <a:spLocks noChangeArrowheads="1"/>
              </p:cNvSpPr>
              <p:nvPr/>
            </p:nvSpPr>
            <p:spPr bwMode="auto">
              <a:xfrm>
                <a:off x="711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2" name="Rectangle 395"/>
              <p:cNvSpPr>
                <a:spLocks noChangeArrowheads="1"/>
              </p:cNvSpPr>
              <p:nvPr/>
            </p:nvSpPr>
            <p:spPr bwMode="auto">
              <a:xfrm>
                <a:off x="735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3" name="Rectangle 396"/>
              <p:cNvSpPr>
                <a:spLocks noChangeArrowheads="1"/>
              </p:cNvSpPr>
              <p:nvPr/>
            </p:nvSpPr>
            <p:spPr bwMode="auto">
              <a:xfrm>
                <a:off x="855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4" name="Rectangle 397"/>
              <p:cNvSpPr>
                <a:spLocks noChangeArrowheads="1"/>
              </p:cNvSpPr>
              <p:nvPr/>
            </p:nvSpPr>
            <p:spPr bwMode="auto">
              <a:xfrm>
                <a:off x="1143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5" name="Rectangle 398"/>
              <p:cNvSpPr>
                <a:spLocks noChangeArrowheads="1"/>
              </p:cNvSpPr>
              <p:nvPr/>
            </p:nvSpPr>
            <p:spPr bwMode="auto">
              <a:xfrm>
                <a:off x="1431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6" name="Rectangle 399"/>
              <p:cNvSpPr>
                <a:spLocks noChangeArrowheads="1"/>
              </p:cNvSpPr>
              <p:nvPr/>
            </p:nvSpPr>
            <p:spPr bwMode="auto">
              <a:xfrm>
                <a:off x="1719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7" name="Rectangle 400"/>
              <p:cNvSpPr>
                <a:spLocks noChangeArrowheads="1"/>
              </p:cNvSpPr>
              <p:nvPr/>
            </p:nvSpPr>
            <p:spPr bwMode="auto">
              <a:xfrm>
                <a:off x="2007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8" name="Rectangle 401"/>
              <p:cNvSpPr>
                <a:spLocks noChangeArrowheads="1"/>
              </p:cNvSpPr>
              <p:nvPr/>
            </p:nvSpPr>
            <p:spPr bwMode="auto">
              <a:xfrm>
                <a:off x="2295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99" name="Rectangle 402"/>
              <p:cNvSpPr>
                <a:spLocks noChangeArrowheads="1"/>
              </p:cNvSpPr>
              <p:nvPr/>
            </p:nvSpPr>
            <p:spPr bwMode="auto">
              <a:xfrm>
                <a:off x="2583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0" name="Rectangle 403"/>
              <p:cNvSpPr>
                <a:spLocks noChangeArrowheads="1"/>
              </p:cNvSpPr>
              <p:nvPr/>
            </p:nvSpPr>
            <p:spPr bwMode="auto">
              <a:xfrm>
                <a:off x="2871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1" name="Rectangle 404"/>
              <p:cNvSpPr>
                <a:spLocks noChangeArrowheads="1"/>
              </p:cNvSpPr>
              <p:nvPr/>
            </p:nvSpPr>
            <p:spPr bwMode="auto">
              <a:xfrm>
                <a:off x="3159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2" name="Rectangle 405"/>
              <p:cNvSpPr>
                <a:spLocks noChangeArrowheads="1"/>
              </p:cNvSpPr>
              <p:nvPr/>
            </p:nvSpPr>
            <p:spPr bwMode="auto">
              <a:xfrm>
                <a:off x="3447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3" name="Rectangle 406"/>
              <p:cNvSpPr>
                <a:spLocks noChangeArrowheads="1"/>
              </p:cNvSpPr>
              <p:nvPr/>
            </p:nvSpPr>
            <p:spPr bwMode="auto">
              <a:xfrm>
                <a:off x="3735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4" name="Rectangle 407"/>
              <p:cNvSpPr>
                <a:spLocks noChangeArrowheads="1"/>
              </p:cNvSpPr>
              <p:nvPr/>
            </p:nvSpPr>
            <p:spPr bwMode="auto">
              <a:xfrm>
                <a:off x="4023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5" name="Rectangle 408"/>
              <p:cNvSpPr>
                <a:spLocks noChangeArrowheads="1"/>
              </p:cNvSpPr>
              <p:nvPr/>
            </p:nvSpPr>
            <p:spPr bwMode="auto">
              <a:xfrm>
                <a:off x="4311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6" name="Rectangle 409"/>
              <p:cNvSpPr>
                <a:spLocks noChangeArrowheads="1"/>
              </p:cNvSpPr>
              <p:nvPr/>
            </p:nvSpPr>
            <p:spPr bwMode="auto">
              <a:xfrm>
                <a:off x="4599" y="172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7" name="Rectangle 410"/>
              <p:cNvSpPr>
                <a:spLocks noChangeArrowheads="1"/>
              </p:cNvSpPr>
              <p:nvPr/>
            </p:nvSpPr>
            <p:spPr bwMode="auto">
              <a:xfrm>
                <a:off x="735" y="1816"/>
                <a:ext cx="386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8" name="Rectangle 411"/>
              <p:cNvSpPr>
                <a:spLocks noChangeArrowheads="1"/>
              </p:cNvSpPr>
              <p:nvPr/>
            </p:nvSpPr>
            <p:spPr bwMode="auto">
              <a:xfrm>
                <a:off x="567" y="1830"/>
                <a:ext cx="127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C.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9" name="Rectangle 412"/>
              <p:cNvSpPr>
                <a:spLocks noChangeArrowheads="1"/>
              </p:cNvSpPr>
              <p:nvPr/>
            </p:nvSpPr>
            <p:spPr bwMode="auto">
              <a:xfrm>
                <a:off x="655" y="1830"/>
                <a:ext cx="69" cy="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0" name="Rectangle 413"/>
              <p:cNvSpPr>
                <a:spLocks noChangeArrowheads="1"/>
              </p:cNvSpPr>
              <p:nvPr/>
            </p:nvSpPr>
            <p:spPr bwMode="auto">
              <a:xfrm>
                <a:off x="711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1" name="Rectangle 414"/>
              <p:cNvSpPr>
                <a:spLocks noChangeArrowheads="1"/>
              </p:cNvSpPr>
              <p:nvPr/>
            </p:nvSpPr>
            <p:spPr bwMode="auto">
              <a:xfrm>
                <a:off x="735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2" name="Rectangle 415"/>
              <p:cNvSpPr>
                <a:spLocks noChangeArrowheads="1"/>
              </p:cNvSpPr>
              <p:nvPr/>
            </p:nvSpPr>
            <p:spPr bwMode="auto">
              <a:xfrm>
                <a:off x="855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3" name="Rectangle 416"/>
              <p:cNvSpPr>
                <a:spLocks noChangeArrowheads="1"/>
              </p:cNvSpPr>
              <p:nvPr/>
            </p:nvSpPr>
            <p:spPr bwMode="auto">
              <a:xfrm>
                <a:off x="1143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4" name="Rectangle 417"/>
              <p:cNvSpPr>
                <a:spLocks noChangeArrowheads="1"/>
              </p:cNvSpPr>
              <p:nvPr/>
            </p:nvSpPr>
            <p:spPr bwMode="auto">
              <a:xfrm>
                <a:off x="1431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5" name="Rectangle 418"/>
              <p:cNvSpPr>
                <a:spLocks noChangeArrowheads="1"/>
              </p:cNvSpPr>
              <p:nvPr/>
            </p:nvSpPr>
            <p:spPr bwMode="auto">
              <a:xfrm>
                <a:off x="1719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6" name="Rectangle 419"/>
              <p:cNvSpPr>
                <a:spLocks noChangeArrowheads="1"/>
              </p:cNvSpPr>
              <p:nvPr/>
            </p:nvSpPr>
            <p:spPr bwMode="auto">
              <a:xfrm>
                <a:off x="2007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7" name="Rectangle 420"/>
              <p:cNvSpPr>
                <a:spLocks noChangeArrowheads="1"/>
              </p:cNvSpPr>
              <p:nvPr/>
            </p:nvSpPr>
            <p:spPr bwMode="auto">
              <a:xfrm>
                <a:off x="2295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8" name="Rectangle 421"/>
              <p:cNvSpPr>
                <a:spLocks noChangeArrowheads="1"/>
              </p:cNvSpPr>
              <p:nvPr/>
            </p:nvSpPr>
            <p:spPr bwMode="auto">
              <a:xfrm>
                <a:off x="2583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9" name="Rectangle 422"/>
              <p:cNvSpPr>
                <a:spLocks noChangeArrowheads="1"/>
              </p:cNvSpPr>
              <p:nvPr/>
            </p:nvSpPr>
            <p:spPr bwMode="auto">
              <a:xfrm>
                <a:off x="2871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0" name="Rectangle 423"/>
              <p:cNvSpPr>
                <a:spLocks noChangeArrowheads="1"/>
              </p:cNvSpPr>
              <p:nvPr/>
            </p:nvSpPr>
            <p:spPr bwMode="auto">
              <a:xfrm>
                <a:off x="3159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1" name="Rectangle 424"/>
              <p:cNvSpPr>
                <a:spLocks noChangeArrowheads="1"/>
              </p:cNvSpPr>
              <p:nvPr/>
            </p:nvSpPr>
            <p:spPr bwMode="auto">
              <a:xfrm>
                <a:off x="3447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2" name="Rectangle 425"/>
              <p:cNvSpPr>
                <a:spLocks noChangeArrowheads="1"/>
              </p:cNvSpPr>
              <p:nvPr/>
            </p:nvSpPr>
            <p:spPr bwMode="auto">
              <a:xfrm>
                <a:off x="3735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3" name="Rectangle 426"/>
              <p:cNvSpPr>
                <a:spLocks noChangeArrowheads="1"/>
              </p:cNvSpPr>
              <p:nvPr/>
            </p:nvSpPr>
            <p:spPr bwMode="auto">
              <a:xfrm>
                <a:off x="4023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4" name="Rectangle 427"/>
              <p:cNvSpPr>
                <a:spLocks noChangeArrowheads="1"/>
              </p:cNvSpPr>
              <p:nvPr/>
            </p:nvSpPr>
            <p:spPr bwMode="auto">
              <a:xfrm>
                <a:off x="4311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5" name="Rectangle 428"/>
              <p:cNvSpPr>
                <a:spLocks noChangeArrowheads="1"/>
              </p:cNvSpPr>
              <p:nvPr/>
            </p:nvSpPr>
            <p:spPr bwMode="auto">
              <a:xfrm>
                <a:off x="4599" y="183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6" name="Rectangle 429"/>
              <p:cNvSpPr>
                <a:spLocks noChangeArrowheads="1"/>
              </p:cNvSpPr>
              <p:nvPr/>
            </p:nvSpPr>
            <p:spPr bwMode="auto">
              <a:xfrm>
                <a:off x="711" y="1926"/>
                <a:ext cx="3888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7" name="Rectangle 430"/>
              <p:cNvSpPr>
                <a:spLocks noChangeArrowheads="1"/>
              </p:cNvSpPr>
              <p:nvPr/>
            </p:nvSpPr>
            <p:spPr bwMode="auto">
              <a:xfrm>
                <a:off x="423" y="1940"/>
                <a:ext cx="73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2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9.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8" name="Rectangle 431"/>
              <p:cNvSpPr>
                <a:spLocks noChangeArrowheads="1"/>
              </p:cNvSpPr>
              <p:nvPr/>
            </p:nvSpPr>
            <p:spPr bwMode="auto">
              <a:xfrm>
                <a:off x="495" y="1940"/>
                <a:ext cx="69" cy="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9" name="Rectangle 432"/>
              <p:cNvSpPr>
                <a:spLocks noChangeArrowheads="1"/>
              </p:cNvSpPr>
              <p:nvPr/>
            </p:nvSpPr>
            <p:spPr bwMode="auto">
              <a:xfrm>
                <a:off x="567" y="1940"/>
                <a:ext cx="88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Relevant information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0" name="Rectangle 433"/>
              <p:cNvSpPr>
                <a:spLocks noChangeArrowheads="1"/>
              </p:cNvSpPr>
              <p:nvPr/>
            </p:nvSpPr>
            <p:spPr bwMode="auto">
              <a:xfrm>
                <a:off x="1409" y="1940"/>
                <a:ext cx="379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provided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1" name="Rectangle 434"/>
              <p:cNvSpPr>
                <a:spLocks noChangeArrowheads="1"/>
              </p:cNvSpPr>
              <p:nvPr/>
            </p:nvSpPr>
            <p:spPr bwMode="auto">
              <a:xfrm>
                <a:off x="1751" y="194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2" name="Rectangle 435"/>
              <p:cNvSpPr>
                <a:spLocks noChangeArrowheads="1"/>
              </p:cNvSpPr>
              <p:nvPr/>
            </p:nvSpPr>
            <p:spPr bwMode="auto">
              <a:xfrm>
                <a:off x="1775" y="1940"/>
                <a:ext cx="156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by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3" name="Rectangle 436"/>
              <p:cNvSpPr>
                <a:spLocks noChangeArrowheads="1"/>
              </p:cNvSpPr>
              <p:nvPr/>
            </p:nvSpPr>
            <p:spPr bwMode="auto">
              <a:xfrm>
                <a:off x="1894" y="1940"/>
                <a:ext cx="86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p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4" name="Rectangle 437"/>
              <p:cNvSpPr>
                <a:spLocks noChangeArrowheads="1"/>
              </p:cNvSpPr>
              <p:nvPr/>
            </p:nvSpPr>
            <p:spPr bwMode="auto">
              <a:xfrm>
                <a:off x="1943" y="1940"/>
                <a:ext cx="306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arent: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5" name="Rectangle 438"/>
              <p:cNvSpPr>
                <a:spLocks noChangeArrowheads="1"/>
              </p:cNvSpPr>
              <p:nvPr/>
            </p:nvSpPr>
            <p:spPr bwMode="auto">
              <a:xfrm>
                <a:off x="2210" y="194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6" name="Rectangle 439"/>
              <p:cNvSpPr>
                <a:spLocks noChangeArrowheads="1"/>
              </p:cNvSpPr>
              <p:nvPr/>
            </p:nvSpPr>
            <p:spPr bwMode="auto">
              <a:xfrm>
                <a:off x="2295" y="194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7" name="Rectangle 440"/>
              <p:cNvSpPr>
                <a:spLocks noChangeArrowheads="1"/>
              </p:cNvSpPr>
              <p:nvPr/>
            </p:nvSpPr>
            <p:spPr bwMode="auto">
              <a:xfrm>
                <a:off x="2583" y="194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8" name="Rectangle 441"/>
              <p:cNvSpPr>
                <a:spLocks noChangeArrowheads="1"/>
              </p:cNvSpPr>
              <p:nvPr/>
            </p:nvSpPr>
            <p:spPr bwMode="auto">
              <a:xfrm>
                <a:off x="2871" y="194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9" name="Rectangle 442"/>
              <p:cNvSpPr>
                <a:spLocks noChangeArrowheads="1"/>
              </p:cNvSpPr>
              <p:nvPr/>
            </p:nvSpPr>
            <p:spPr bwMode="auto">
              <a:xfrm>
                <a:off x="3159" y="194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0" name="Rectangle 443"/>
              <p:cNvSpPr>
                <a:spLocks noChangeArrowheads="1"/>
              </p:cNvSpPr>
              <p:nvPr/>
            </p:nvSpPr>
            <p:spPr bwMode="auto">
              <a:xfrm>
                <a:off x="3447" y="194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1" name="Rectangle 444"/>
              <p:cNvSpPr>
                <a:spLocks noChangeArrowheads="1"/>
              </p:cNvSpPr>
              <p:nvPr/>
            </p:nvSpPr>
            <p:spPr bwMode="auto">
              <a:xfrm>
                <a:off x="3735" y="194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2" name="Rectangle 445"/>
              <p:cNvSpPr>
                <a:spLocks noChangeArrowheads="1"/>
              </p:cNvSpPr>
              <p:nvPr/>
            </p:nvSpPr>
            <p:spPr bwMode="auto">
              <a:xfrm>
                <a:off x="4023" y="194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3" name="Rectangle 446"/>
              <p:cNvSpPr>
                <a:spLocks noChangeArrowheads="1"/>
              </p:cNvSpPr>
              <p:nvPr/>
            </p:nvSpPr>
            <p:spPr bwMode="auto">
              <a:xfrm>
                <a:off x="4311" y="194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4" name="Rectangle 447"/>
              <p:cNvSpPr>
                <a:spLocks noChangeArrowheads="1"/>
              </p:cNvSpPr>
              <p:nvPr/>
            </p:nvSpPr>
            <p:spPr bwMode="auto">
              <a:xfrm>
                <a:off x="4599" y="194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5" name="Rectangle 448"/>
              <p:cNvSpPr>
                <a:spLocks noChangeArrowheads="1"/>
              </p:cNvSpPr>
              <p:nvPr/>
            </p:nvSpPr>
            <p:spPr bwMode="auto">
              <a:xfrm>
                <a:off x="4887" y="194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6" name="Rectangle 449"/>
              <p:cNvSpPr>
                <a:spLocks noChangeArrowheads="1"/>
              </p:cNvSpPr>
              <p:nvPr/>
            </p:nvSpPr>
            <p:spPr bwMode="auto">
              <a:xfrm>
                <a:off x="5175" y="1940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7" name="Rectangle 450"/>
              <p:cNvSpPr>
                <a:spLocks noChangeArrowheads="1"/>
              </p:cNvSpPr>
              <p:nvPr/>
            </p:nvSpPr>
            <p:spPr bwMode="auto">
              <a:xfrm>
                <a:off x="2210" y="2037"/>
                <a:ext cx="3253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8" name="Rectangle 451"/>
              <p:cNvSpPr>
                <a:spLocks noChangeArrowheads="1"/>
              </p:cNvSpPr>
              <p:nvPr/>
            </p:nvSpPr>
            <p:spPr bwMode="auto">
              <a:xfrm>
                <a:off x="567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49" name="Rectangle 452"/>
              <p:cNvSpPr>
                <a:spLocks noChangeArrowheads="1"/>
              </p:cNvSpPr>
              <p:nvPr/>
            </p:nvSpPr>
            <p:spPr bwMode="auto">
              <a:xfrm>
                <a:off x="855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50" name="Rectangle 453"/>
              <p:cNvSpPr>
                <a:spLocks noChangeArrowheads="1"/>
              </p:cNvSpPr>
              <p:nvPr/>
            </p:nvSpPr>
            <p:spPr bwMode="auto">
              <a:xfrm>
                <a:off x="1143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51" name="Rectangle 454"/>
              <p:cNvSpPr>
                <a:spLocks noChangeArrowheads="1"/>
              </p:cNvSpPr>
              <p:nvPr/>
            </p:nvSpPr>
            <p:spPr bwMode="auto">
              <a:xfrm>
                <a:off x="1431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52" name="Rectangle 455"/>
              <p:cNvSpPr>
                <a:spLocks noChangeArrowheads="1"/>
              </p:cNvSpPr>
              <p:nvPr/>
            </p:nvSpPr>
            <p:spPr bwMode="auto">
              <a:xfrm>
                <a:off x="1719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53" name="Rectangle 456"/>
              <p:cNvSpPr>
                <a:spLocks noChangeArrowheads="1"/>
              </p:cNvSpPr>
              <p:nvPr/>
            </p:nvSpPr>
            <p:spPr bwMode="auto">
              <a:xfrm>
                <a:off x="2007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54" name="Rectangle 457"/>
              <p:cNvSpPr>
                <a:spLocks noChangeArrowheads="1"/>
              </p:cNvSpPr>
              <p:nvPr/>
            </p:nvSpPr>
            <p:spPr bwMode="auto">
              <a:xfrm>
                <a:off x="2295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55" name="Rectangle 458"/>
              <p:cNvSpPr>
                <a:spLocks noChangeArrowheads="1"/>
              </p:cNvSpPr>
              <p:nvPr/>
            </p:nvSpPr>
            <p:spPr bwMode="auto">
              <a:xfrm>
                <a:off x="2583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56" name="Rectangle 459"/>
              <p:cNvSpPr>
                <a:spLocks noChangeArrowheads="1"/>
              </p:cNvSpPr>
              <p:nvPr/>
            </p:nvSpPr>
            <p:spPr bwMode="auto">
              <a:xfrm>
                <a:off x="2871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57" name="Rectangle 460"/>
              <p:cNvSpPr>
                <a:spLocks noChangeArrowheads="1"/>
              </p:cNvSpPr>
              <p:nvPr/>
            </p:nvSpPr>
            <p:spPr bwMode="auto">
              <a:xfrm>
                <a:off x="3159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58" name="Rectangle 461"/>
              <p:cNvSpPr>
                <a:spLocks noChangeArrowheads="1"/>
              </p:cNvSpPr>
              <p:nvPr/>
            </p:nvSpPr>
            <p:spPr bwMode="auto">
              <a:xfrm>
                <a:off x="3447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59" name="Rectangle 462"/>
              <p:cNvSpPr>
                <a:spLocks noChangeArrowheads="1"/>
              </p:cNvSpPr>
              <p:nvPr/>
            </p:nvSpPr>
            <p:spPr bwMode="auto">
              <a:xfrm>
                <a:off x="3735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0" name="Rectangle 463"/>
              <p:cNvSpPr>
                <a:spLocks noChangeArrowheads="1"/>
              </p:cNvSpPr>
              <p:nvPr/>
            </p:nvSpPr>
            <p:spPr bwMode="auto">
              <a:xfrm>
                <a:off x="4023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1" name="Rectangle 464"/>
              <p:cNvSpPr>
                <a:spLocks noChangeArrowheads="1"/>
              </p:cNvSpPr>
              <p:nvPr/>
            </p:nvSpPr>
            <p:spPr bwMode="auto">
              <a:xfrm>
                <a:off x="4311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2" name="Rectangle 465"/>
              <p:cNvSpPr>
                <a:spLocks noChangeArrowheads="1"/>
              </p:cNvSpPr>
              <p:nvPr/>
            </p:nvSpPr>
            <p:spPr bwMode="auto">
              <a:xfrm>
                <a:off x="4599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3" name="Rectangle 466"/>
              <p:cNvSpPr>
                <a:spLocks noChangeArrowheads="1"/>
              </p:cNvSpPr>
              <p:nvPr/>
            </p:nvSpPr>
            <p:spPr bwMode="auto">
              <a:xfrm>
                <a:off x="4887" y="205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4" name="Rectangle 467"/>
              <p:cNvSpPr>
                <a:spLocks noChangeArrowheads="1"/>
              </p:cNvSpPr>
              <p:nvPr/>
            </p:nvSpPr>
            <p:spPr bwMode="auto">
              <a:xfrm>
                <a:off x="5175" y="2051"/>
                <a:ext cx="65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5" name="Rectangle 468"/>
              <p:cNvSpPr>
                <a:spLocks noChangeArrowheads="1"/>
              </p:cNvSpPr>
              <p:nvPr/>
            </p:nvSpPr>
            <p:spPr bwMode="auto">
              <a:xfrm>
                <a:off x="567" y="2149"/>
                <a:ext cx="4608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6" name="Rectangle 469"/>
              <p:cNvSpPr>
                <a:spLocks noChangeArrowheads="1"/>
              </p:cNvSpPr>
              <p:nvPr/>
            </p:nvSpPr>
            <p:spPr bwMode="auto">
              <a:xfrm>
                <a:off x="423" y="2161"/>
                <a:ext cx="121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12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10.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7" name="Rectangle 470"/>
              <p:cNvSpPr>
                <a:spLocks noChangeArrowheads="1"/>
              </p:cNvSpPr>
              <p:nvPr/>
            </p:nvSpPr>
            <p:spPr bwMode="auto">
              <a:xfrm>
                <a:off x="495" y="2161"/>
                <a:ext cx="69" cy="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8" name="Rectangle 471"/>
              <p:cNvSpPr>
                <a:spLocks noChangeArrowheads="1"/>
              </p:cNvSpPr>
              <p:nvPr/>
            </p:nvSpPr>
            <p:spPr bwMode="auto">
              <a:xfrm>
                <a:off x="567" y="2161"/>
                <a:ext cx="906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Teacher Observations: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9" name="Rectangle 472"/>
              <p:cNvSpPr>
                <a:spLocks noChangeArrowheads="1"/>
              </p:cNvSpPr>
              <p:nvPr/>
            </p:nvSpPr>
            <p:spPr bwMode="auto">
              <a:xfrm>
                <a:off x="1433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0" name="Rectangle 473"/>
              <p:cNvSpPr>
                <a:spLocks noChangeArrowheads="1"/>
              </p:cNvSpPr>
              <p:nvPr/>
            </p:nvSpPr>
            <p:spPr bwMode="auto">
              <a:xfrm>
                <a:off x="1719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1" name="Rectangle 474"/>
              <p:cNvSpPr>
                <a:spLocks noChangeArrowheads="1"/>
              </p:cNvSpPr>
              <p:nvPr/>
            </p:nvSpPr>
            <p:spPr bwMode="auto">
              <a:xfrm>
                <a:off x="2007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2" name="Rectangle 475"/>
              <p:cNvSpPr>
                <a:spLocks noChangeArrowheads="1"/>
              </p:cNvSpPr>
              <p:nvPr/>
            </p:nvSpPr>
            <p:spPr bwMode="auto">
              <a:xfrm>
                <a:off x="2295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3" name="Rectangle 476"/>
              <p:cNvSpPr>
                <a:spLocks noChangeArrowheads="1"/>
              </p:cNvSpPr>
              <p:nvPr/>
            </p:nvSpPr>
            <p:spPr bwMode="auto">
              <a:xfrm>
                <a:off x="2583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4" name="Rectangle 477"/>
              <p:cNvSpPr>
                <a:spLocks noChangeArrowheads="1"/>
              </p:cNvSpPr>
              <p:nvPr/>
            </p:nvSpPr>
            <p:spPr bwMode="auto">
              <a:xfrm>
                <a:off x="2871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5" name="Rectangle 478"/>
              <p:cNvSpPr>
                <a:spLocks noChangeArrowheads="1"/>
              </p:cNvSpPr>
              <p:nvPr/>
            </p:nvSpPr>
            <p:spPr bwMode="auto">
              <a:xfrm>
                <a:off x="3159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6" name="Rectangle 479"/>
              <p:cNvSpPr>
                <a:spLocks noChangeArrowheads="1"/>
              </p:cNvSpPr>
              <p:nvPr/>
            </p:nvSpPr>
            <p:spPr bwMode="auto">
              <a:xfrm>
                <a:off x="3447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7" name="Rectangle 480"/>
              <p:cNvSpPr>
                <a:spLocks noChangeArrowheads="1"/>
              </p:cNvSpPr>
              <p:nvPr/>
            </p:nvSpPr>
            <p:spPr bwMode="auto">
              <a:xfrm>
                <a:off x="3735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8" name="Rectangle 481"/>
              <p:cNvSpPr>
                <a:spLocks noChangeArrowheads="1"/>
              </p:cNvSpPr>
              <p:nvPr/>
            </p:nvSpPr>
            <p:spPr bwMode="auto">
              <a:xfrm>
                <a:off x="4023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9" name="Rectangle 482"/>
              <p:cNvSpPr>
                <a:spLocks noChangeArrowheads="1"/>
              </p:cNvSpPr>
              <p:nvPr/>
            </p:nvSpPr>
            <p:spPr bwMode="auto">
              <a:xfrm>
                <a:off x="4311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0" name="Rectangle 483"/>
              <p:cNvSpPr>
                <a:spLocks noChangeArrowheads="1"/>
              </p:cNvSpPr>
              <p:nvPr/>
            </p:nvSpPr>
            <p:spPr bwMode="auto">
              <a:xfrm>
                <a:off x="4599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1" name="Rectangle 484"/>
              <p:cNvSpPr>
                <a:spLocks noChangeArrowheads="1"/>
              </p:cNvSpPr>
              <p:nvPr/>
            </p:nvSpPr>
            <p:spPr bwMode="auto">
              <a:xfrm>
                <a:off x="4887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2" name="Rectangle 485"/>
              <p:cNvSpPr>
                <a:spLocks noChangeArrowheads="1"/>
              </p:cNvSpPr>
              <p:nvPr/>
            </p:nvSpPr>
            <p:spPr bwMode="auto">
              <a:xfrm>
                <a:off x="5175" y="2161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3" name="Rectangle 486"/>
              <p:cNvSpPr>
                <a:spLocks noChangeArrowheads="1"/>
              </p:cNvSpPr>
              <p:nvPr/>
            </p:nvSpPr>
            <p:spPr bwMode="auto">
              <a:xfrm>
                <a:off x="1433" y="2258"/>
                <a:ext cx="4030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4" name="Rectangle 487"/>
              <p:cNvSpPr>
                <a:spLocks noChangeArrowheads="1"/>
              </p:cNvSpPr>
              <p:nvPr/>
            </p:nvSpPr>
            <p:spPr bwMode="auto">
              <a:xfrm>
                <a:off x="567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5" name="Rectangle 488"/>
              <p:cNvSpPr>
                <a:spLocks noChangeArrowheads="1"/>
              </p:cNvSpPr>
              <p:nvPr/>
            </p:nvSpPr>
            <p:spPr bwMode="auto">
              <a:xfrm>
                <a:off x="855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6" name="Rectangle 489"/>
              <p:cNvSpPr>
                <a:spLocks noChangeArrowheads="1"/>
              </p:cNvSpPr>
              <p:nvPr/>
            </p:nvSpPr>
            <p:spPr bwMode="auto">
              <a:xfrm>
                <a:off x="1143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7" name="Rectangle 490"/>
              <p:cNvSpPr>
                <a:spLocks noChangeArrowheads="1"/>
              </p:cNvSpPr>
              <p:nvPr/>
            </p:nvSpPr>
            <p:spPr bwMode="auto">
              <a:xfrm>
                <a:off x="1431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8" name="Rectangle 491"/>
              <p:cNvSpPr>
                <a:spLocks noChangeArrowheads="1"/>
              </p:cNvSpPr>
              <p:nvPr/>
            </p:nvSpPr>
            <p:spPr bwMode="auto">
              <a:xfrm>
                <a:off x="1719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9" name="Rectangle 492"/>
              <p:cNvSpPr>
                <a:spLocks noChangeArrowheads="1"/>
              </p:cNvSpPr>
              <p:nvPr/>
            </p:nvSpPr>
            <p:spPr bwMode="auto">
              <a:xfrm>
                <a:off x="2007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0" name="Rectangle 493"/>
              <p:cNvSpPr>
                <a:spLocks noChangeArrowheads="1"/>
              </p:cNvSpPr>
              <p:nvPr/>
            </p:nvSpPr>
            <p:spPr bwMode="auto">
              <a:xfrm>
                <a:off x="2295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1" name="Rectangle 494"/>
              <p:cNvSpPr>
                <a:spLocks noChangeArrowheads="1"/>
              </p:cNvSpPr>
              <p:nvPr/>
            </p:nvSpPr>
            <p:spPr bwMode="auto">
              <a:xfrm>
                <a:off x="2583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2" name="Rectangle 495"/>
              <p:cNvSpPr>
                <a:spLocks noChangeArrowheads="1"/>
              </p:cNvSpPr>
              <p:nvPr/>
            </p:nvSpPr>
            <p:spPr bwMode="auto">
              <a:xfrm>
                <a:off x="2871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3" name="Rectangle 496"/>
              <p:cNvSpPr>
                <a:spLocks noChangeArrowheads="1"/>
              </p:cNvSpPr>
              <p:nvPr/>
            </p:nvSpPr>
            <p:spPr bwMode="auto">
              <a:xfrm>
                <a:off x="3159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4" name="Rectangle 497"/>
              <p:cNvSpPr>
                <a:spLocks noChangeArrowheads="1"/>
              </p:cNvSpPr>
              <p:nvPr/>
            </p:nvSpPr>
            <p:spPr bwMode="auto">
              <a:xfrm>
                <a:off x="3447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5" name="Rectangle 498"/>
              <p:cNvSpPr>
                <a:spLocks noChangeArrowheads="1"/>
              </p:cNvSpPr>
              <p:nvPr/>
            </p:nvSpPr>
            <p:spPr bwMode="auto">
              <a:xfrm>
                <a:off x="3735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6" name="Rectangle 499"/>
              <p:cNvSpPr>
                <a:spLocks noChangeArrowheads="1"/>
              </p:cNvSpPr>
              <p:nvPr/>
            </p:nvSpPr>
            <p:spPr bwMode="auto">
              <a:xfrm>
                <a:off x="4023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7" name="Rectangle 500"/>
              <p:cNvSpPr>
                <a:spLocks noChangeArrowheads="1"/>
              </p:cNvSpPr>
              <p:nvPr/>
            </p:nvSpPr>
            <p:spPr bwMode="auto">
              <a:xfrm>
                <a:off x="4311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8" name="Rectangle 501"/>
              <p:cNvSpPr>
                <a:spLocks noChangeArrowheads="1"/>
              </p:cNvSpPr>
              <p:nvPr/>
            </p:nvSpPr>
            <p:spPr bwMode="auto">
              <a:xfrm>
                <a:off x="4599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9" name="Rectangle 502"/>
              <p:cNvSpPr>
                <a:spLocks noChangeArrowheads="1"/>
              </p:cNvSpPr>
              <p:nvPr/>
            </p:nvSpPr>
            <p:spPr bwMode="auto">
              <a:xfrm>
                <a:off x="4887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00" name="Rectangle 503"/>
              <p:cNvSpPr>
                <a:spLocks noChangeArrowheads="1"/>
              </p:cNvSpPr>
              <p:nvPr/>
            </p:nvSpPr>
            <p:spPr bwMode="auto">
              <a:xfrm>
                <a:off x="5175" y="227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01" name="Rectangle 504"/>
              <p:cNvSpPr>
                <a:spLocks noChangeArrowheads="1"/>
              </p:cNvSpPr>
              <p:nvPr/>
            </p:nvSpPr>
            <p:spPr bwMode="auto">
              <a:xfrm>
                <a:off x="5463" y="2271"/>
                <a:ext cx="65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02" name="Rectangle 505"/>
              <p:cNvSpPr>
                <a:spLocks noChangeArrowheads="1"/>
              </p:cNvSpPr>
              <p:nvPr/>
            </p:nvSpPr>
            <p:spPr bwMode="auto">
              <a:xfrm>
                <a:off x="567" y="2370"/>
                <a:ext cx="489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3" name="Rectangle 506"/>
              <p:cNvSpPr>
                <a:spLocks noChangeArrowheads="1"/>
              </p:cNvSpPr>
              <p:nvPr/>
            </p:nvSpPr>
            <p:spPr bwMode="auto">
              <a:xfrm>
                <a:off x="423" y="2382"/>
                <a:ext cx="118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11.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04" name="Rectangle 507"/>
              <p:cNvSpPr>
                <a:spLocks noChangeArrowheads="1"/>
              </p:cNvSpPr>
              <p:nvPr/>
            </p:nvSpPr>
            <p:spPr bwMode="auto">
              <a:xfrm>
                <a:off x="495" y="2382"/>
                <a:ext cx="69" cy="1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05" name="Rectangle 508"/>
              <p:cNvSpPr>
                <a:spLocks noChangeArrowheads="1"/>
              </p:cNvSpPr>
              <p:nvPr/>
            </p:nvSpPr>
            <p:spPr bwMode="auto">
              <a:xfrm>
                <a:off x="567" y="2382"/>
                <a:ext cx="1643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Other Relevant Information Considered: 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06" name="Rectangle 509"/>
              <p:cNvSpPr>
                <a:spLocks noChangeArrowheads="1"/>
              </p:cNvSpPr>
              <p:nvPr/>
            </p:nvSpPr>
            <p:spPr bwMode="auto">
              <a:xfrm>
                <a:off x="2169" y="2382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07" name="Rectangle 510"/>
              <p:cNvSpPr>
                <a:spLocks noChangeArrowheads="1"/>
              </p:cNvSpPr>
              <p:nvPr/>
            </p:nvSpPr>
            <p:spPr bwMode="auto">
              <a:xfrm>
                <a:off x="2295" y="2382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08" name="Rectangle 511"/>
              <p:cNvSpPr>
                <a:spLocks noChangeArrowheads="1"/>
              </p:cNvSpPr>
              <p:nvPr/>
            </p:nvSpPr>
            <p:spPr bwMode="auto">
              <a:xfrm>
                <a:off x="2583" y="2382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09" name="Rectangle 512"/>
              <p:cNvSpPr>
                <a:spLocks noChangeArrowheads="1"/>
              </p:cNvSpPr>
              <p:nvPr/>
            </p:nvSpPr>
            <p:spPr bwMode="auto">
              <a:xfrm>
                <a:off x="2871" y="2382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10" name="Rectangle 513"/>
              <p:cNvSpPr>
                <a:spLocks noChangeArrowheads="1"/>
              </p:cNvSpPr>
              <p:nvPr/>
            </p:nvSpPr>
            <p:spPr bwMode="auto">
              <a:xfrm>
                <a:off x="3159" y="2382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11" name="Rectangle 514"/>
              <p:cNvSpPr>
                <a:spLocks noChangeArrowheads="1"/>
              </p:cNvSpPr>
              <p:nvPr/>
            </p:nvSpPr>
            <p:spPr bwMode="auto">
              <a:xfrm>
                <a:off x="3447" y="2382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12" name="Rectangle 515"/>
              <p:cNvSpPr>
                <a:spLocks noChangeArrowheads="1"/>
              </p:cNvSpPr>
              <p:nvPr/>
            </p:nvSpPr>
            <p:spPr bwMode="auto">
              <a:xfrm>
                <a:off x="3735" y="2382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13" name="Rectangle 516"/>
              <p:cNvSpPr>
                <a:spLocks noChangeArrowheads="1"/>
              </p:cNvSpPr>
              <p:nvPr/>
            </p:nvSpPr>
            <p:spPr bwMode="auto">
              <a:xfrm>
                <a:off x="4023" y="2382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14" name="Rectangle 517"/>
              <p:cNvSpPr>
                <a:spLocks noChangeArrowheads="1"/>
              </p:cNvSpPr>
              <p:nvPr/>
            </p:nvSpPr>
            <p:spPr bwMode="auto">
              <a:xfrm>
                <a:off x="4311" y="2382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15" name="Rectangle 518"/>
              <p:cNvSpPr>
                <a:spLocks noChangeArrowheads="1"/>
              </p:cNvSpPr>
              <p:nvPr/>
            </p:nvSpPr>
            <p:spPr bwMode="auto">
              <a:xfrm>
                <a:off x="4599" y="2382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16" name="Rectangle 519"/>
              <p:cNvSpPr>
                <a:spLocks noChangeArrowheads="1"/>
              </p:cNvSpPr>
              <p:nvPr/>
            </p:nvSpPr>
            <p:spPr bwMode="auto">
              <a:xfrm>
                <a:off x="4887" y="2382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17" name="Rectangle 520"/>
              <p:cNvSpPr>
                <a:spLocks noChangeArrowheads="1"/>
              </p:cNvSpPr>
              <p:nvPr/>
            </p:nvSpPr>
            <p:spPr bwMode="auto">
              <a:xfrm>
                <a:off x="5175" y="2382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18" name="Rectangle 521"/>
              <p:cNvSpPr>
                <a:spLocks noChangeArrowheads="1"/>
              </p:cNvSpPr>
              <p:nvPr/>
            </p:nvSpPr>
            <p:spPr bwMode="auto">
              <a:xfrm>
                <a:off x="2169" y="2478"/>
                <a:ext cx="3294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9" name="Rectangle 522"/>
              <p:cNvSpPr>
                <a:spLocks noChangeArrowheads="1"/>
              </p:cNvSpPr>
              <p:nvPr/>
            </p:nvSpPr>
            <p:spPr bwMode="auto">
              <a:xfrm>
                <a:off x="567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20" name="Rectangle 523"/>
              <p:cNvSpPr>
                <a:spLocks noChangeArrowheads="1"/>
              </p:cNvSpPr>
              <p:nvPr/>
            </p:nvSpPr>
            <p:spPr bwMode="auto">
              <a:xfrm>
                <a:off x="855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21" name="Rectangle 524"/>
              <p:cNvSpPr>
                <a:spLocks noChangeArrowheads="1"/>
              </p:cNvSpPr>
              <p:nvPr/>
            </p:nvSpPr>
            <p:spPr bwMode="auto">
              <a:xfrm>
                <a:off x="1143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22" name="Rectangle 525"/>
              <p:cNvSpPr>
                <a:spLocks noChangeArrowheads="1"/>
              </p:cNvSpPr>
              <p:nvPr/>
            </p:nvSpPr>
            <p:spPr bwMode="auto">
              <a:xfrm>
                <a:off x="1431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23" name="Rectangle 526"/>
              <p:cNvSpPr>
                <a:spLocks noChangeArrowheads="1"/>
              </p:cNvSpPr>
              <p:nvPr/>
            </p:nvSpPr>
            <p:spPr bwMode="auto">
              <a:xfrm>
                <a:off x="1719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24" name="Rectangle 527"/>
              <p:cNvSpPr>
                <a:spLocks noChangeArrowheads="1"/>
              </p:cNvSpPr>
              <p:nvPr/>
            </p:nvSpPr>
            <p:spPr bwMode="auto">
              <a:xfrm>
                <a:off x="2007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25" name="Rectangle 528"/>
              <p:cNvSpPr>
                <a:spLocks noChangeArrowheads="1"/>
              </p:cNvSpPr>
              <p:nvPr/>
            </p:nvSpPr>
            <p:spPr bwMode="auto">
              <a:xfrm>
                <a:off x="2295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26" name="Rectangle 529"/>
              <p:cNvSpPr>
                <a:spLocks noChangeArrowheads="1"/>
              </p:cNvSpPr>
              <p:nvPr/>
            </p:nvSpPr>
            <p:spPr bwMode="auto">
              <a:xfrm>
                <a:off x="2583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27" name="Rectangle 530"/>
              <p:cNvSpPr>
                <a:spLocks noChangeArrowheads="1"/>
              </p:cNvSpPr>
              <p:nvPr/>
            </p:nvSpPr>
            <p:spPr bwMode="auto">
              <a:xfrm>
                <a:off x="2871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28" name="Rectangle 531"/>
              <p:cNvSpPr>
                <a:spLocks noChangeArrowheads="1"/>
              </p:cNvSpPr>
              <p:nvPr/>
            </p:nvSpPr>
            <p:spPr bwMode="auto">
              <a:xfrm>
                <a:off x="3159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29" name="Rectangle 532"/>
              <p:cNvSpPr>
                <a:spLocks noChangeArrowheads="1"/>
              </p:cNvSpPr>
              <p:nvPr/>
            </p:nvSpPr>
            <p:spPr bwMode="auto">
              <a:xfrm>
                <a:off x="3447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30" name="Rectangle 533"/>
              <p:cNvSpPr>
                <a:spLocks noChangeArrowheads="1"/>
              </p:cNvSpPr>
              <p:nvPr/>
            </p:nvSpPr>
            <p:spPr bwMode="auto">
              <a:xfrm>
                <a:off x="3735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31" name="Rectangle 534"/>
              <p:cNvSpPr>
                <a:spLocks noChangeArrowheads="1"/>
              </p:cNvSpPr>
              <p:nvPr/>
            </p:nvSpPr>
            <p:spPr bwMode="auto">
              <a:xfrm>
                <a:off x="4023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32" name="Rectangle 535"/>
              <p:cNvSpPr>
                <a:spLocks noChangeArrowheads="1"/>
              </p:cNvSpPr>
              <p:nvPr/>
            </p:nvSpPr>
            <p:spPr bwMode="auto">
              <a:xfrm>
                <a:off x="4311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33" name="Rectangle 536"/>
              <p:cNvSpPr>
                <a:spLocks noChangeArrowheads="1"/>
              </p:cNvSpPr>
              <p:nvPr/>
            </p:nvSpPr>
            <p:spPr bwMode="auto">
              <a:xfrm>
                <a:off x="4599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34" name="Rectangle 537"/>
              <p:cNvSpPr>
                <a:spLocks noChangeArrowheads="1"/>
              </p:cNvSpPr>
              <p:nvPr/>
            </p:nvSpPr>
            <p:spPr bwMode="auto">
              <a:xfrm>
                <a:off x="4887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35" name="Rectangle 538"/>
              <p:cNvSpPr>
                <a:spLocks noChangeArrowheads="1"/>
              </p:cNvSpPr>
              <p:nvPr/>
            </p:nvSpPr>
            <p:spPr bwMode="auto">
              <a:xfrm>
                <a:off x="5175" y="2494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36" name="Rectangle 539"/>
              <p:cNvSpPr>
                <a:spLocks noChangeArrowheads="1"/>
              </p:cNvSpPr>
              <p:nvPr/>
            </p:nvSpPr>
            <p:spPr bwMode="auto">
              <a:xfrm>
                <a:off x="5463" y="2492"/>
                <a:ext cx="65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37" name="Rectangle 540"/>
              <p:cNvSpPr>
                <a:spLocks noChangeArrowheads="1"/>
              </p:cNvSpPr>
              <p:nvPr/>
            </p:nvSpPr>
            <p:spPr bwMode="auto">
              <a:xfrm>
                <a:off x="567" y="2591"/>
                <a:ext cx="4896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8" name="Rectangle 541"/>
              <p:cNvSpPr>
                <a:spLocks noChangeArrowheads="1"/>
              </p:cNvSpPr>
              <p:nvPr/>
            </p:nvSpPr>
            <p:spPr bwMode="auto">
              <a:xfrm>
                <a:off x="567" y="2603"/>
                <a:ext cx="65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39" name="Rectangle 542"/>
              <p:cNvSpPr>
                <a:spLocks noChangeArrowheads="1"/>
              </p:cNvSpPr>
              <p:nvPr/>
            </p:nvSpPr>
            <p:spPr bwMode="auto">
              <a:xfrm>
                <a:off x="268" y="2713"/>
                <a:ext cx="5206" cy="110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0" name="Rectangle 543"/>
              <p:cNvSpPr>
                <a:spLocks noChangeArrowheads="1"/>
              </p:cNvSpPr>
              <p:nvPr/>
            </p:nvSpPr>
            <p:spPr bwMode="auto">
              <a:xfrm>
                <a:off x="279" y="2713"/>
                <a:ext cx="364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Section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41" name="Rectangle 544"/>
              <p:cNvSpPr>
                <a:spLocks noChangeArrowheads="1"/>
              </p:cNvSpPr>
              <p:nvPr/>
            </p:nvSpPr>
            <p:spPr bwMode="auto">
              <a:xfrm>
                <a:off x="602" y="2713"/>
                <a:ext cx="89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5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42" name="Rectangle 545"/>
              <p:cNvSpPr>
                <a:spLocks noChangeArrowheads="1"/>
              </p:cNvSpPr>
              <p:nvPr/>
            </p:nvSpPr>
            <p:spPr bwMode="auto">
              <a:xfrm>
                <a:off x="650" y="2713"/>
                <a:ext cx="75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:  Determination   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43" name="Rectangle 546"/>
              <p:cNvSpPr>
                <a:spLocks noChangeArrowheads="1"/>
              </p:cNvSpPr>
              <p:nvPr/>
            </p:nvSpPr>
            <p:spPr bwMode="auto">
              <a:xfrm>
                <a:off x="1351" y="2713"/>
                <a:ext cx="388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Decision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44" name="Rectangle 547"/>
              <p:cNvSpPr>
                <a:spLocks noChangeArrowheads="1"/>
              </p:cNvSpPr>
              <p:nvPr/>
            </p:nvSpPr>
            <p:spPr bwMode="auto">
              <a:xfrm>
                <a:off x="1698" y="2713"/>
                <a:ext cx="65" cy="1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45" name="Rectangle 548"/>
              <p:cNvSpPr>
                <a:spLocks noChangeArrowheads="1"/>
              </p:cNvSpPr>
              <p:nvPr/>
            </p:nvSpPr>
            <p:spPr bwMode="auto">
              <a:xfrm>
                <a:off x="279" y="2811"/>
                <a:ext cx="1419" cy="1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6" name="Rectangle 549"/>
              <p:cNvSpPr>
                <a:spLocks noChangeArrowheads="1"/>
              </p:cNvSpPr>
              <p:nvPr/>
            </p:nvSpPr>
            <p:spPr bwMode="auto">
              <a:xfrm>
                <a:off x="567" y="2823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47" name="Rectangle 550"/>
              <p:cNvSpPr>
                <a:spLocks noChangeArrowheads="1"/>
              </p:cNvSpPr>
              <p:nvPr/>
            </p:nvSpPr>
            <p:spPr bwMode="auto">
              <a:xfrm>
                <a:off x="530" y="2938"/>
                <a:ext cx="220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YES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48" name="Rectangle 551"/>
              <p:cNvSpPr>
                <a:spLocks noChangeArrowheads="1"/>
              </p:cNvSpPr>
              <p:nvPr/>
            </p:nvSpPr>
            <p:spPr bwMode="auto">
              <a:xfrm>
                <a:off x="711" y="2938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49" name="Rectangle 552"/>
              <p:cNvSpPr>
                <a:spLocks noChangeArrowheads="1"/>
              </p:cNvSpPr>
              <p:nvPr/>
            </p:nvSpPr>
            <p:spPr bwMode="auto">
              <a:xfrm>
                <a:off x="893" y="2938"/>
                <a:ext cx="177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NO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50" name="Rectangle 553"/>
              <p:cNvSpPr>
                <a:spLocks noChangeArrowheads="1"/>
              </p:cNvSpPr>
              <p:nvPr/>
            </p:nvSpPr>
            <p:spPr bwMode="auto">
              <a:xfrm>
                <a:off x="1032" y="2938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51" name="Rectangle 554"/>
              <p:cNvSpPr>
                <a:spLocks noChangeArrowheads="1"/>
              </p:cNvSpPr>
              <p:nvPr/>
            </p:nvSpPr>
            <p:spPr bwMode="auto">
              <a:xfrm>
                <a:off x="1186" y="2938"/>
                <a:ext cx="62" cy="1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52" name="Rectangle 555"/>
              <p:cNvSpPr>
                <a:spLocks noChangeArrowheads="1"/>
              </p:cNvSpPr>
              <p:nvPr/>
            </p:nvSpPr>
            <p:spPr bwMode="auto">
              <a:xfrm>
                <a:off x="458" y="293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3" name="Rectangle 556"/>
              <p:cNvSpPr>
                <a:spLocks noChangeArrowheads="1"/>
              </p:cNvSpPr>
              <p:nvPr/>
            </p:nvSpPr>
            <p:spPr bwMode="auto">
              <a:xfrm>
                <a:off x="458" y="293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4" name="Rectangle 557"/>
              <p:cNvSpPr>
                <a:spLocks noChangeArrowheads="1"/>
              </p:cNvSpPr>
              <p:nvPr/>
            </p:nvSpPr>
            <p:spPr bwMode="auto">
              <a:xfrm>
                <a:off x="462" y="2933"/>
                <a:ext cx="319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5" name="Rectangle 558"/>
              <p:cNvSpPr>
                <a:spLocks noChangeArrowheads="1"/>
              </p:cNvSpPr>
              <p:nvPr/>
            </p:nvSpPr>
            <p:spPr bwMode="auto">
              <a:xfrm>
                <a:off x="781" y="293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09" name="Rectangle 560"/>
            <p:cNvSpPr>
              <a:spLocks noChangeArrowheads="1"/>
            </p:cNvSpPr>
            <p:nvPr/>
          </p:nvSpPr>
          <p:spPr bwMode="auto">
            <a:xfrm>
              <a:off x="785" y="2933"/>
              <a:ext cx="356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0" name="Rectangle 561"/>
            <p:cNvSpPr>
              <a:spLocks noChangeArrowheads="1"/>
            </p:cNvSpPr>
            <p:nvPr/>
          </p:nvSpPr>
          <p:spPr bwMode="auto">
            <a:xfrm>
              <a:off x="1141" y="2933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1" name="Rectangle 562"/>
            <p:cNvSpPr>
              <a:spLocks noChangeArrowheads="1"/>
            </p:cNvSpPr>
            <p:nvPr/>
          </p:nvSpPr>
          <p:spPr bwMode="auto">
            <a:xfrm>
              <a:off x="1145" y="2933"/>
              <a:ext cx="4359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2" name="Rectangle 563"/>
            <p:cNvSpPr>
              <a:spLocks noChangeArrowheads="1"/>
            </p:cNvSpPr>
            <p:nvPr/>
          </p:nvSpPr>
          <p:spPr bwMode="auto">
            <a:xfrm>
              <a:off x="5504" y="2933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3" name="Rectangle 564"/>
            <p:cNvSpPr>
              <a:spLocks noChangeArrowheads="1"/>
            </p:cNvSpPr>
            <p:nvPr/>
          </p:nvSpPr>
          <p:spPr bwMode="auto">
            <a:xfrm>
              <a:off x="5504" y="2933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4" name="Rectangle 565"/>
            <p:cNvSpPr>
              <a:spLocks noChangeArrowheads="1"/>
            </p:cNvSpPr>
            <p:nvPr/>
          </p:nvSpPr>
          <p:spPr bwMode="auto">
            <a:xfrm>
              <a:off x="458" y="2937"/>
              <a:ext cx="4" cy="1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5" name="Rectangle 566"/>
            <p:cNvSpPr>
              <a:spLocks noChangeArrowheads="1"/>
            </p:cNvSpPr>
            <p:nvPr/>
          </p:nvSpPr>
          <p:spPr bwMode="auto">
            <a:xfrm>
              <a:off x="781" y="2937"/>
              <a:ext cx="4" cy="1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6" name="Rectangle 567"/>
            <p:cNvSpPr>
              <a:spLocks noChangeArrowheads="1"/>
            </p:cNvSpPr>
            <p:nvPr/>
          </p:nvSpPr>
          <p:spPr bwMode="auto">
            <a:xfrm>
              <a:off x="1141" y="2937"/>
              <a:ext cx="4" cy="1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7" name="Rectangle 568"/>
            <p:cNvSpPr>
              <a:spLocks noChangeArrowheads="1"/>
            </p:cNvSpPr>
            <p:nvPr/>
          </p:nvSpPr>
          <p:spPr bwMode="auto">
            <a:xfrm>
              <a:off x="5504" y="2937"/>
              <a:ext cx="4" cy="1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8" name="Rectangle 569"/>
            <p:cNvSpPr>
              <a:spLocks noChangeArrowheads="1"/>
            </p:cNvSpPr>
            <p:nvPr/>
          </p:nvSpPr>
          <p:spPr bwMode="auto">
            <a:xfrm>
              <a:off x="502" y="305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9" name="Rectangle 570"/>
            <p:cNvSpPr>
              <a:spLocks noChangeArrowheads="1"/>
            </p:cNvSpPr>
            <p:nvPr/>
          </p:nvSpPr>
          <p:spPr bwMode="auto">
            <a:xfrm>
              <a:off x="826" y="305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0" name="Rectangle 571"/>
            <p:cNvSpPr>
              <a:spLocks noChangeArrowheads="1"/>
            </p:cNvSpPr>
            <p:nvPr/>
          </p:nvSpPr>
          <p:spPr bwMode="auto">
            <a:xfrm>
              <a:off x="1186" y="3052"/>
              <a:ext cx="1408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behavior in question was cause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1" name="Rectangle 572"/>
            <p:cNvSpPr>
              <a:spLocks noChangeArrowheads="1"/>
            </p:cNvSpPr>
            <p:nvPr/>
          </p:nvSpPr>
          <p:spPr bwMode="auto">
            <a:xfrm>
              <a:off x="2553" y="3052"/>
              <a:ext cx="86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2" name="Rectangle 573"/>
            <p:cNvSpPr>
              <a:spLocks noChangeArrowheads="1"/>
            </p:cNvSpPr>
            <p:nvPr/>
          </p:nvSpPr>
          <p:spPr bwMode="auto">
            <a:xfrm>
              <a:off x="2601" y="305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3" name="Rectangle 574"/>
            <p:cNvSpPr>
              <a:spLocks noChangeArrowheads="1"/>
            </p:cNvSpPr>
            <p:nvPr/>
          </p:nvSpPr>
          <p:spPr bwMode="auto">
            <a:xfrm>
              <a:off x="2625" y="3052"/>
              <a:ext cx="1911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by or had a direct and substantial relationship to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4" name="Rectangle 575"/>
            <p:cNvSpPr>
              <a:spLocks noChangeArrowheads="1"/>
            </p:cNvSpPr>
            <p:nvPr/>
          </p:nvSpPr>
          <p:spPr bwMode="auto">
            <a:xfrm>
              <a:off x="4495" y="3052"/>
              <a:ext cx="527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the student’s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5" name="Rectangle 576"/>
            <p:cNvSpPr>
              <a:spLocks noChangeArrowheads="1"/>
            </p:cNvSpPr>
            <p:nvPr/>
          </p:nvSpPr>
          <p:spPr bwMode="auto">
            <a:xfrm>
              <a:off x="4983" y="305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6" name="Rectangle 577"/>
            <p:cNvSpPr>
              <a:spLocks noChangeArrowheads="1"/>
            </p:cNvSpPr>
            <p:nvPr/>
          </p:nvSpPr>
          <p:spPr bwMode="auto">
            <a:xfrm>
              <a:off x="5007" y="3052"/>
              <a:ext cx="488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disability?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7" name="Rectangle 578"/>
            <p:cNvSpPr>
              <a:spLocks noChangeArrowheads="1"/>
            </p:cNvSpPr>
            <p:nvPr/>
          </p:nvSpPr>
          <p:spPr bwMode="auto">
            <a:xfrm>
              <a:off x="1186" y="3190"/>
              <a:ext cx="438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300.530(e)(1)(i)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8" name="Rectangle 579"/>
            <p:cNvSpPr>
              <a:spLocks noChangeArrowheads="1"/>
            </p:cNvSpPr>
            <p:nvPr/>
          </p:nvSpPr>
          <p:spPr bwMode="auto">
            <a:xfrm>
              <a:off x="1601" y="3169"/>
              <a:ext cx="124" cy="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. 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9" name="Rectangle 580"/>
            <p:cNvSpPr>
              <a:spLocks noChangeArrowheads="1"/>
            </p:cNvSpPr>
            <p:nvPr/>
          </p:nvSpPr>
          <p:spPr bwMode="auto">
            <a:xfrm>
              <a:off x="1689" y="3162"/>
              <a:ext cx="158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  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0" name="Rectangle 581"/>
            <p:cNvSpPr>
              <a:spLocks noChangeArrowheads="1"/>
            </p:cNvSpPr>
            <p:nvPr/>
          </p:nvSpPr>
          <p:spPr bwMode="auto">
            <a:xfrm>
              <a:off x="1809" y="3162"/>
              <a:ext cx="390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Explain: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1" name="Rectangle 582"/>
            <p:cNvSpPr>
              <a:spLocks noChangeArrowheads="1"/>
            </p:cNvSpPr>
            <p:nvPr/>
          </p:nvSpPr>
          <p:spPr bwMode="auto">
            <a:xfrm>
              <a:off x="2158" y="316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2" name="Rectangle 583"/>
            <p:cNvSpPr>
              <a:spLocks noChangeArrowheads="1"/>
            </p:cNvSpPr>
            <p:nvPr/>
          </p:nvSpPr>
          <p:spPr bwMode="auto">
            <a:xfrm>
              <a:off x="2338" y="316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3" name="Rectangle 584"/>
            <p:cNvSpPr>
              <a:spLocks noChangeArrowheads="1"/>
            </p:cNvSpPr>
            <p:nvPr/>
          </p:nvSpPr>
          <p:spPr bwMode="auto">
            <a:xfrm>
              <a:off x="2626" y="316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4" name="Rectangle 585"/>
            <p:cNvSpPr>
              <a:spLocks noChangeArrowheads="1"/>
            </p:cNvSpPr>
            <p:nvPr/>
          </p:nvSpPr>
          <p:spPr bwMode="auto">
            <a:xfrm>
              <a:off x="2914" y="316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5" name="Rectangle 586"/>
            <p:cNvSpPr>
              <a:spLocks noChangeArrowheads="1"/>
            </p:cNvSpPr>
            <p:nvPr/>
          </p:nvSpPr>
          <p:spPr bwMode="auto">
            <a:xfrm>
              <a:off x="3202" y="316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6" name="Rectangle 587"/>
            <p:cNvSpPr>
              <a:spLocks noChangeArrowheads="1"/>
            </p:cNvSpPr>
            <p:nvPr/>
          </p:nvSpPr>
          <p:spPr bwMode="auto">
            <a:xfrm>
              <a:off x="3490" y="316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7" name="Rectangle 588"/>
            <p:cNvSpPr>
              <a:spLocks noChangeArrowheads="1"/>
            </p:cNvSpPr>
            <p:nvPr/>
          </p:nvSpPr>
          <p:spPr bwMode="auto">
            <a:xfrm>
              <a:off x="3778" y="316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8" name="Rectangle 589"/>
            <p:cNvSpPr>
              <a:spLocks noChangeArrowheads="1"/>
            </p:cNvSpPr>
            <p:nvPr/>
          </p:nvSpPr>
          <p:spPr bwMode="auto">
            <a:xfrm>
              <a:off x="4066" y="316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39" name="Rectangle 590"/>
            <p:cNvSpPr>
              <a:spLocks noChangeArrowheads="1"/>
            </p:cNvSpPr>
            <p:nvPr/>
          </p:nvSpPr>
          <p:spPr bwMode="auto">
            <a:xfrm>
              <a:off x="4354" y="316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0" name="Rectangle 591"/>
            <p:cNvSpPr>
              <a:spLocks noChangeArrowheads="1"/>
            </p:cNvSpPr>
            <p:nvPr/>
          </p:nvSpPr>
          <p:spPr bwMode="auto">
            <a:xfrm>
              <a:off x="4642" y="316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1" name="Rectangle 592"/>
            <p:cNvSpPr>
              <a:spLocks noChangeArrowheads="1"/>
            </p:cNvSpPr>
            <p:nvPr/>
          </p:nvSpPr>
          <p:spPr bwMode="auto">
            <a:xfrm>
              <a:off x="4930" y="3162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2" name="Rectangle 593"/>
            <p:cNvSpPr>
              <a:spLocks noChangeArrowheads="1"/>
            </p:cNvSpPr>
            <p:nvPr/>
          </p:nvSpPr>
          <p:spPr bwMode="auto">
            <a:xfrm>
              <a:off x="2158" y="3259"/>
              <a:ext cx="3060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3" name="Rectangle 594"/>
            <p:cNvSpPr>
              <a:spLocks noChangeArrowheads="1"/>
            </p:cNvSpPr>
            <p:nvPr/>
          </p:nvSpPr>
          <p:spPr bwMode="auto">
            <a:xfrm>
              <a:off x="1186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4" name="Rectangle 595"/>
            <p:cNvSpPr>
              <a:spLocks noChangeArrowheads="1"/>
            </p:cNvSpPr>
            <p:nvPr/>
          </p:nvSpPr>
          <p:spPr bwMode="auto">
            <a:xfrm>
              <a:off x="1474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5" name="Rectangle 596"/>
            <p:cNvSpPr>
              <a:spLocks noChangeArrowheads="1"/>
            </p:cNvSpPr>
            <p:nvPr/>
          </p:nvSpPr>
          <p:spPr bwMode="auto">
            <a:xfrm>
              <a:off x="1762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6" name="Rectangle 597"/>
            <p:cNvSpPr>
              <a:spLocks noChangeArrowheads="1"/>
            </p:cNvSpPr>
            <p:nvPr/>
          </p:nvSpPr>
          <p:spPr bwMode="auto">
            <a:xfrm>
              <a:off x="2050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7" name="Rectangle 598"/>
            <p:cNvSpPr>
              <a:spLocks noChangeArrowheads="1"/>
            </p:cNvSpPr>
            <p:nvPr/>
          </p:nvSpPr>
          <p:spPr bwMode="auto">
            <a:xfrm>
              <a:off x="2338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8" name="Rectangle 599"/>
            <p:cNvSpPr>
              <a:spLocks noChangeArrowheads="1"/>
            </p:cNvSpPr>
            <p:nvPr/>
          </p:nvSpPr>
          <p:spPr bwMode="auto">
            <a:xfrm>
              <a:off x="2626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49" name="Rectangle 600"/>
            <p:cNvSpPr>
              <a:spLocks noChangeArrowheads="1"/>
            </p:cNvSpPr>
            <p:nvPr/>
          </p:nvSpPr>
          <p:spPr bwMode="auto">
            <a:xfrm>
              <a:off x="2914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0" name="Rectangle 601"/>
            <p:cNvSpPr>
              <a:spLocks noChangeArrowheads="1"/>
            </p:cNvSpPr>
            <p:nvPr/>
          </p:nvSpPr>
          <p:spPr bwMode="auto">
            <a:xfrm>
              <a:off x="3202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1" name="Rectangle 602"/>
            <p:cNvSpPr>
              <a:spLocks noChangeArrowheads="1"/>
            </p:cNvSpPr>
            <p:nvPr/>
          </p:nvSpPr>
          <p:spPr bwMode="auto">
            <a:xfrm>
              <a:off x="3490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2" name="Rectangle 603"/>
            <p:cNvSpPr>
              <a:spLocks noChangeArrowheads="1"/>
            </p:cNvSpPr>
            <p:nvPr/>
          </p:nvSpPr>
          <p:spPr bwMode="auto">
            <a:xfrm>
              <a:off x="3778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3" name="Rectangle 604"/>
            <p:cNvSpPr>
              <a:spLocks noChangeArrowheads="1"/>
            </p:cNvSpPr>
            <p:nvPr/>
          </p:nvSpPr>
          <p:spPr bwMode="auto">
            <a:xfrm>
              <a:off x="4066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4" name="Rectangle 605"/>
            <p:cNvSpPr>
              <a:spLocks noChangeArrowheads="1"/>
            </p:cNvSpPr>
            <p:nvPr/>
          </p:nvSpPr>
          <p:spPr bwMode="auto">
            <a:xfrm>
              <a:off x="4354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5" name="Rectangle 606"/>
            <p:cNvSpPr>
              <a:spLocks noChangeArrowheads="1"/>
            </p:cNvSpPr>
            <p:nvPr/>
          </p:nvSpPr>
          <p:spPr bwMode="auto">
            <a:xfrm>
              <a:off x="4642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6" name="Rectangle 607"/>
            <p:cNvSpPr>
              <a:spLocks noChangeArrowheads="1"/>
            </p:cNvSpPr>
            <p:nvPr/>
          </p:nvSpPr>
          <p:spPr bwMode="auto">
            <a:xfrm>
              <a:off x="4930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7" name="Rectangle 608"/>
            <p:cNvSpPr>
              <a:spLocks noChangeArrowheads="1"/>
            </p:cNvSpPr>
            <p:nvPr/>
          </p:nvSpPr>
          <p:spPr bwMode="auto">
            <a:xfrm>
              <a:off x="5218" y="3273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58" name="Rectangle 609"/>
            <p:cNvSpPr>
              <a:spLocks noChangeArrowheads="1"/>
            </p:cNvSpPr>
            <p:nvPr/>
          </p:nvSpPr>
          <p:spPr bwMode="auto">
            <a:xfrm>
              <a:off x="1186" y="3369"/>
              <a:ext cx="4032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9" name="Rectangle 610"/>
            <p:cNvSpPr>
              <a:spLocks noChangeArrowheads="1"/>
            </p:cNvSpPr>
            <p:nvPr/>
          </p:nvSpPr>
          <p:spPr bwMode="auto">
            <a:xfrm>
              <a:off x="458" y="3048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0" name="Rectangle 611"/>
            <p:cNvSpPr>
              <a:spLocks noChangeArrowheads="1"/>
            </p:cNvSpPr>
            <p:nvPr/>
          </p:nvSpPr>
          <p:spPr bwMode="auto">
            <a:xfrm>
              <a:off x="462" y="3048"/>
              <a:ext cx="319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1" name="Rectangle 612"/>
            <p:cNvSpPr>
              <a:spLocks noChangeArrowheads="1"/>
            </p:cNvSpPr>
            <p:nvPr/>
          </p:nvSpPr>
          <p:spPr bwMode="auto">
            <a:xfrm>
              <a:off x="781" y="3048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2" name="Rectangle 613"/>
            <p:cNvSpPr>
              <a:spLocks noChangeArrowheads="1"/>
            </p:cNvSpPr>
            <p:nvPr/>
          </p:nvSpPr>
          <p:spPr bwMode="auto">
            <a:xfrm>
              <a:off x="785" y="3048"/>
              <a:ext cx="356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3" name="Rectangle 614"/>
            <p:cNvSpPr>
              <a:spLocks noChangeArrowheads="1"/>
            </p:cNvSpPr>
            <p:nvPr/>
          </p:nvSpPr>
          <p:spPr bwMode="auto">
            <a:xfrm>
              <a:off x="1141" y="3048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4" name="Rectangle 615"/>
            <p:cNvSpPr>
              <a:spLocks noChangeArrowheads="1"/>
            </p:cNvSpPr>
            <p:nvPr/>
          </p:nvSpPr>
          <p:spPr bwMode="auto">
            <a:xfrm>
              <a:off x="1145" y="3048"/>
              <a:ext cx="4359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5" name="Rectangle 616"/>
            <p:cNvSpPr>
              <a:spLocks noChangeArrowheads="1"/>
            </p:cNvSpPr>
            <p:nvPr/>
          </p:nvSpPr>
          <p:spPr bwMode="auto">
            <a:xfrm>
              <a:off x="5504" y="3048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6" name="Rectangle 617"/>
            <p:cNvSpPr>
              <a:spLocks noChangeArrowheads="1"/>
            </p:cNvSpPr>
            <p:nvPr/>
          </p:nvSpPr>
          <p:spPr bwMode="auto">
            <a:xfrm>
              <a:off x="458" y="3051"/>
              <a:ext cx="4" cy="3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7" name="Rectangle 618"/>
            <p:cNvSpPr>
              <a:spLocks noChangeArrowheads="1"/>
            </p:cNvSpPr>
            <p:nvPr/>
          </p:nvSpPr>
          <p:spPr bwMode="auto">
            <a:xfrm>
              <a:off x="781" y="3051"/>
              <a:ext cx="4" cy="3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8" name="Rectangle 619"/>
            <p:cNvSpPr>
              <a:spLocks noChangeArrowheads="1"/>
            </p:cNvSpPr>
            <p:nvPr/>
          </p:nvSpPr>
          <p:spPr bwMode="auto">
            <a:xfrm>
              <a:off x="1141" y="3051"/>
              <a:ext cx="4" cy="3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9" name="Rectangle 620"/>
            <p:cNvSpPr>
              <a:spLocks noChangeArrowheads="1"/>
            </p:cNvSpPr>
            <p:nvPr/>
          </p:nvSpPr>
          <p:spPr bwMode="auto">
            <a:xfrm>
              <a:off x="5504" y="3051"/>
              <a:ext cx="4" cy="3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0" name="Rectangle 621"/>
            <p:cNvSpPr>
              <a:spLocks noChangeArrowheads="1"/>
            </p:cNvSpPr>
            <p:nvPr/>
          </p:nvSpPr>
          <p:spPr bwMode="auto">
            <a:xfrm>
              <a:off x="502" y="338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1" name="Rectangle 622"/>
            <p:cNvSpPr>
              <a:spLocks noChangeArrowheads="1"/>
            </p:cNvSpPr>
            <p:nvPr/>
          </p:nvSpPr>
          <p:spPr bwMode="auto">
            <a:xfrm>
              <a:off x="826" y="338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2" name="Rectangle 623"/>
            <p:cNvSpPr>
              <a:spLocks noChangeArrowheads="1"/>
            </p:cNvSpPr>
            <p:nvPr/>
          </p:nvSpPr>
          <p:spPr bwMode="auto">
            <a:xfrm>
              <a:off x="1186" y="3387"/>
              <a:ext cx="97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3" name="Rectangle 624"/>
            <p:cNvSpPr>
              <a:spLocks noChangeArrowheads="1"/>
            </p:cNvSpPr>
            <p:nvPr/>
          </p:nvSpPr>
          <p:spPr bwMode="auto">
            <a:xfrm>
              <a:off x="1245" y="3387"/>
              <a:ext cx="843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he behavior in questi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4" name="Rectangle 625"/>
            <p:cNvSpPr>
              <a:spLocks noChangeArrowheads="1"/>
            </p:cNvSpPr>
            <p:nvPr/>
          </p:nvSpPr>
          <p:spPr bwMode="auto">
            <a:xfrm>
              <a:off x="2047" y="3387"/>
              <a:ext cx="1407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on was the direct result of the AU’s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5" name="Rectangle 626"/>
            <p:cNvSpPr>
              <a:spLocks noChangeArrowheads="1"/>
            </p:cNvSpPr>
            <p:nvPr/>
          </p:nvSpPr>
          <p:spPr bwMode="auto">
            <a:xfrm>
              <a:off x="3414" y="338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6" name="Rectangle 627"/>
            <p:cNvSpPr>
              <a:spLocks noChangeArrowheads="1"/>
            </p:cNvSpPr>
            <p:nvPr/>
          </p:nvSpPr>
          <p:spPr bwMode="auto">
            <a:xfrm>
              <a:off x="3438" y="3387"/>
              <a:ext cx="1298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failure to implement the IEP and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7" name="Rectangle 628"/>
            <p:cNvSpPr>
              <a:spLocks noChangeArrowheads="1"/>
            </p:cNvSpPr>
            <p:nvPr/>
          </p:nvSpPr>
          <p:spPr bwMode="auto">
            <a:xfrm>
              <a:off x="4694" y="3387"/>
              <a:ext cx="65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/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8" name="Rectangle 629"/>
            <p:cNvSpPr>
              <a:spLocks noChangeArrowheads="1"/>
            </p:cNvSpPr>
            <p:nvPr/>
          </p:nvSpPr>
          <p:spPr bwMode="auto">
            <a:xfrm>
              <a:off x="4721" y="3387"/>
              <a:ext cx="38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or BIP?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79" name="Rectangle 630"/>
            <p:cNvSpPr>
              <a:spLocks noChangeArrowheads="1"/>
            </p:cNvSpPr>
            <p:nvPr/>
          </p:nvSpPr>
          <p:spPr bwMode="auto">
            <a:xfrm>
              <a:off x="1186" y="3525"/>
              <a:ext cx="456" cy="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300.530(e)(1)(ii)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0" name="Rectangle 631"/>
            <p:cNvSpPr>
              <a:spLocks noChangeArrowheads="1"/>
            </p:cNvSpPr>
            <p:nvPr/>
          </p:nvSpPr>
          <p:spPr bwMode="auto">
            <a:xfrm>
              <a:off x="1619" y="3497"/>
              <a:ext cx="134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 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1" name="Rectangle 632"/>
            <p:cNvSpPr>
              <a:spLocks noChangeArrowheads="1"/>
            </p:cNvSpPr>
            <p:nvPr/>
          </p:nvSpPr>
          <p:spPr bwMode="auto">
            <a:xfrm>
              <a:off x="1715" y="3497"/>
              <a:ext cx="390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Explain: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2" name="Rectangle 633"/>
            <p:cNvSpPr>
              <a:spLocks noChangeArrowheads="1"/>
            </p:cNvSpPr>
            <p:nvPr/>
          </p:nvSpPr>
          <p:spPr bwMode="auto">
            <a:xfrm>
              <a:off x="2064" y="349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3" name="Rectangle 634"/>
            <p:cNvSpPr>
              <a:spLocks noChangeArrowheads="1"/>
            </p:cNvSpPr>
            <p:nvPr/>
          </p:nvSpPr>
          <p:spPr bwMode="auto">
            <a:xfrm>
              <a:off x="2338" y="349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4" name="Rectangle 635"/>
            <p:cNvSpPr>
              <a:spLocks noChangeArrowheads="1"/>
            </p:cNvSpPr>
            <p:nvPr/>
          </p:nvSpPr>
          <p:spPr bwMode="auto">
            <a:xfrm>
              <a:off x="2626" y="349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5" name="Rectangle 636"/>
            <p:cNvSpPr>
              <a:spLocks noChangeArrowheads="1"/>
            </p:cNvSpPr>
            <p:nvPr/>
          </p:nvSpPr>
          <p:spPr bwMode="auto">
            <a:xfrm>
              <a:off x="2914" y="349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6" name="Rectangle 637"/>
            <p:cNvSpPr>
              <a:spLocks noChangeArrowheads="1"/>
            </p:cNvSpPr>
            <p:nvPr/>
          </p:nvSpPr>
          <p:spPr bwMode="auto">
            <a:xfrm>
              <a:off x="3202" y="349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7" name="Rectangle 638"/>
            <p:cNvSpPr>
              <a:spLocks noChangeArrowheads="1"/>
            </p:cNvSpPr>
            <p:nvPr/>
          </p:nvSpPr>
          <p:spPr bwMode="auto">
            <a:xfrm>
              <a:off x="3490" y="349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8" name="Rectangle 639"/>
            <p:cNvSpPr>
              <a:spLocks noChangeArrowheads="1"/>
            </p:cNvSpPr>
            <p:nvPr/>
          </p:nvSpPr>
          <p:spPr bwMode="auto">
            <a:xfrm>
              <a:off x="3778" y="349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89" name="Rectangle 640"/>
            <p:cNvSpPr>
              <a:spLocks noChangeArrowheads="1"/>
            </p:cNvSpPr>
            <p:nvPr/>
          </p:nvSpPr>
          <p:spPr bwMode="auto">
            <a:xfrm>
              <a:off x="4066" y="349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0" name="Rectangle 641"/>
            <p:cNvSpPr>
              <a:spLocks noChangeArrowheads="1"/>
            </p:cNvSpPr>
            <p:nvPr/>
          </p:nvSpPr>
          <p:spPr bwMode="auto">
            <a:xfrm>
              <a:off x="4354" y="349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1" name="Rectangle 642"/>
            <p:cNvSpPr>
              <a:spLocks noChangeArrowheads="1"/>
            </p:cNvSpPr>
            <p:nvPr/>
          </p:nvSpPr>
          <p:spPr bwMode="auto">
            <a:xfrm>
              <a:off x="4642" y="349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2" name="Rectangle 643"/>
            <p:cNvSpPr>
              <a:spLocks noChangeArrowheads="1"/>
            </p:cNvSpPr>
            <p:nvPr/>
          </p:nvSpPr>
          <p:spPr bwMode="auto">
            <a:xfrm>
              <a:off x="4930" y="3497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3" name="Rectangle 644"/>
            <p:cNvSpPr>
              <a:spLocks noChangeArrowheads="1"/>
            </p:cNvSpPr>
            <p:nvPr/>
          </p:nvSpPr>
          <p:spPr bwMode="auto">
            <a:xfrm>
              <a:off x="2064" y="3594"/>
              <a:ext cx="3154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4" name="Rectangle 645"/>
            <p:cNvSpPr>
              <a:spLocks noChangeArrowheads="1"/>
            </p:cNvSpPr>
            <p:nvPr/>
          </p:nvSpPr>
          <p:spPr bwMode="auto">
            <a:xfrm>
              <a:off x="1186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5" name="Rectangle 646"/>
            <p:cNvSpPr>
              <a:spLocks noChangeArrowheads="1"/>
            </p:cNvSpPr>
            <p:nvPr/>
          </p:nvSpPr>
          <p:spPr bwMode="auto">
            <a:xfrm>
              <a:off x="1474" y="3608"/>
              <a:ext cx="566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                   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6" name="Rectangle 647"/>
            <p:cNvSpPr>
              <a:spLocks noChangeArrowheads="1"/>
            </p:cNvSpPr>
            <p:nvPr/>
          </p:nvSpPr>
          <p:spPr bwMode="auto">
            <a:xfrm>
              <a:off x="2002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7" name="Rectangle 648"/>
            <p:cNvSpPr>
              <a:spLocks noChangeArrowheads="1"/>
            </p:cNvSpPr>
            <p:nvPr/>
          </p:nvSpPr>
          <p:spPr bwMode="auto">
            <a:xfrm>
              <a:off x="2050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8" name="Rectangle 649"/>
            <p:cNvSpPr>
              <a:spLocks noChangeArrowheads="1"/>
            </p:cNvSpPr>
            <p:nvPr/>
          </p:nvSpPr>
          <p:spPr bwMode="auto">
            <a:xfrm>
              <a:off x="2338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99" name="Rectangle 650"/>
            <p:cNvSpPr>
              <a:spLocks noChangeArrowheads="1"/>
            </p:cNvSpPr>
            <p:nvPr/>
          </p:nvSpPr>
          <p:spPr bwMode="auto">
            <a:xfrm>
              <a:off x="2626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0" name="Rectangle 651"/>
            <p:cNvSpPr>
              <a:spLocks noChangeArrowheads="1"/>
            </p:cNvSpPr>
            <p:nvPr/>
          </p:nvSpPr>
          <p:spPr bwMode="auto">
            <a:xfrm>
              <a:off x="2914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1" name="Rectangle 652"/>
            <p:cNvSpPr>
              <a:spLocks noChangeArrowheads="1"/>
            </p:cNvSpPr>
            <p:nvPr/>
          </p:nvSpPr>
          <p:spPr bwMode="auto">
            <a:xfrm>
              <a:off x="3202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2" name="Rectangle 653"/>
            <p:cNvSpPr>
              <a:spLocks noChangeArrowheads="1"/>
            </p:cNvSpPr>
            <p:nvPr/>
          </p:nvSpPr>
          <p:spPr bwMode="auto">
            <a:xfrm>
              <a:off x="3490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3" name="Rectangle 654"/>
            <p:cNvSpPr>
              <a:spLocks noChangeArrowheads="1"/>
            </p:cNvSpPr>
            <p:nvPr/>
          </p:nvSpPr>
          <p:spPr bwMode="auto">
            <a:xfrm>
              <a:off x="3778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4" name="Rectangle 655"/>
            <p:cNvSpPr>
              <a:spLocks noChangeArrowheads="1"/>
            </p:cNvSpPr>
            <p:nvPr/>
          </p:nvSpPr>
          <p:spPr bwMode="auto">
            <a:xfrm>
              <a:off x="4066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5" name="Rectangle 656"/>
            <p:cNvSpPr>
              <a:spLocks noChangeArrowheads="1"/>
            </p:cNvSpPr>
            <p:nvPr/>
          </p:nvSpPr>
          <p:spPr bwMode="auto">
            <a:xfrm>
              <a:off x="4354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6" name="Rectangle 657"/>
            <p:cNvSpPr>
              <a:spLocks noChangeArrowheads="1"/>
            </p:cNvSpPr>
            <p:nvPr/>
          </p:nvSpPr>
          <p:spPr bwMode="auto">
            <a:xfrm>
              <a:off x="4642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7" name="Rectangle 658"/>
            <p:cNvSpPr>
              <a:spLocks noChangeArrowheads="1"/>
            </p:cNvSpPr>
            <p:nvPr/>
          </p:nvSpPr>
          <p:spPr bwMode="auto">
            <a:xfrm>
              <a:off x="4930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8" name="Rectangle 659"/>
            <p:cNvSpPr>
              <a:spLocks noChangeArrowheads="1"/>
            </p:cNvSpPr>
            <p:nvPr/>
          </p:nvSpPr>
          <p:spPr bwMode="auto">
            <a:xfrm>
              <a:off x="5218" y="3608"/>
              <a:ext cx="62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09" name="Rectangle 660"/>
            <p:cNvSpPr>
              <a:spLocks noChangeArrowheads="1"/>
            </p:cNvSpPr>
            <p:nvPr/>
          </p:nvSpPr>
          <p:spPr bwMode="auto">
            <a:xfrm>
              <a:off x="1186" y="3704"/>
              <a:ext cx="4032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0" name="Rectangle 661"/>
            <p:cNvSpPr>
              <a:spLocks noChangeArrowheads="1"/>
            </p:cNvSpPr>
            <p:nvPr/>
          </p:nvSpPr>
          <p:spPr bwMode="auto">
            <a:xfrm>
              <a:off x="458" y="3383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1" name="Rectangle 662"/>
            <p:cNvSpPr>
              <a:spLocks noChangeArrowheads="1"/>
            </p:cNvSpPr>
            <p:nvPr/>
          </p:nvSpPr>
          <p:spPr bwMode="auto">
            <a:xfrm>
              <a:off x="462" y="3383"/>
              <a:ext cx="319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2" name="Rectangle 663"/>
            <p:cNvSpPr>
              <a:spLocks noChangeArrowheads="1"/>
            </p:cNvSpPr>
            <p:nvPr/>
          </p:nvSpPr>
          <p:spPr bwMode="auto">
            <a:xfrm>
              <a:off x="781" y="3383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3" name="Rectangle 664"/>
            <p:cNvSpPr>
              <a:spLocks noChangeArrowheads="1"/>
            </p:cNvSpPr>
            <p:nvPr/>
          </p:nvSpPr>
          <p:spPr bwMode="auto">
            <a:xfrm>
              <a:off x="785" y="3383"/>
              <a:ext cx="356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4" name="Rectangle 665"/>
            <p:cNvSpPr>
              <a:spLocks noChangeArrowheads="1"/>
            </p:cNvSpPr>
            <p:nvPr/>
          </p:nvSpPr>
          <p:spPr bwMode="auto">
            <a:xfrm>
              <a:off x="1141" y="3383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5" name="Rectangle 666"/>
            <p:cNvSpPr>
              <a:spLocks noChangeArrowheads="1"/>
            </p:cNvSpPr>
            <p:nvPr/>
          </p:nvSpPr>
          <p:spPr bwMode="auto">
            <a:xfrm>
              <a:off x="1145" y="3383"/>
              <a:ext cx="4359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6" name="Rectangle 667"/>
            <p:cNvSpPr>
              <a:spLocks noChangeArrowheads="1"/>
            </p:cNvSpPr>
            <p:nvPr/>
          </p:nvSpPr>
          <p:spPr bwMode="auto">
            <a:xfrm>
              <a:off x="5504" y="3383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7" name="Rectangle 668"/>
            <p:cNvSpPr>
              <a:spLocks noChangeArrowheads="1"/>
            </p:cNvSpPr>
            <p:nvPr/>
          </p:nvSpPr>
          <p:spPr bwMode="auto">
            <a:xfrm>
              <a:off x="458" y="3386"/>
              <a:ext cx="4" cy="3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8" name="Rectangle 669"/>
            <p:cNvSpPr>
              <a:spLocks noChangeArrowheads="1"/>
            </p:cNvSpPr>
            <p:nvPr/>
          </p:nvSpPr>
          <p:spPr bwMode="auto">
            <a:xfrm>
              <a:off x="458" y="3718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9" name="Rectangle 670"/>
            <p:cNvSpPr>
              <a:spLocks noChangeArrowheads="1"/>
            </p:cNvSpPr>
            <p:nvPr/>
          </p:nvSpPr>
          <p:spPr bwMode="auto">
            <a:xfrm>
              <a:off x="458" y="3718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0" name="Rectangle 671"/>
            <p:cNvSpPr>
              <a:spLocks noChangeArrowheads="1"/>
            </p:cNvSpPr>
            <p:nvPr/>
          </p:nvSpPr>
          <p:spPr bwMode="auto">
            <a:xfrm>
              <a:off x="462" y="3718"/>
              <a:ext cx="319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1" name="Rectangle 672"/>
            <p:cNvSpPr>
              <a:spLocks noChangeArrowheads="1"/>
            </p:cNvSpPr>
            <p:nvPr/>
          </p:nvSpPr>
          <p:spPr bwMode="auto">
            <a:xfrm>
              <a:off x="781" y="3386"/>
              <a:ext cx="4" cy="3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2" name="Rectangle 673"/>
            <p:cNvSpPr>
              <a:spLocks noChangeArrowheads="1"/>
            </p:cNvSpPr>
            <p:nvPr/>
          </p:nvSpPr>
          <p:spPr bwMode="auto">
            <a:xfrm>
              <a:off x="781" y="3718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3" name="Rectangle 674"/>
            <p:cNvSpPr>
              <a:spLocks noChangeArrowheads="1"/>
            </p:cNvSpPr>
            <p:nvPr/>
          </p:nvSpPr>
          <p:spPr bwMode="auto">
            <a:xfrm>
              <a:off x="785" y="3718"/>
              <a:ext cx="356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4" name="Rectangle 675"/>
            <p:cNvSpPr>
              <a:spLocks noChangeArrowheads="1"/>
            </p:cNvSpPr>
            <p:nvPr/>
          </p:nvSpPr>
          <p:spPr bwMode="auto">
            <a:xfrm>
              <a:off x="1141" y="3386"/>
              <a:ext cx="4" cy="3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5" name="Rectangle 676"/>
            <p:cNvSpPr>
              <a:spLocks noChangeArrowheads="1"/>
            </p:cNvSpPr>
            <p:nvPr/>
          </p:nvSpPr>
          <p:spPr bwMode="auto">
            <a:xfrm>
              <a:off x="1141" y="3718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6" name="Rectangle 677"/>
            <p:cNvSpPr>
              <a:spLocks noChangeArrowheads="1"/>
            </p:cNvSpPr>
            <p:nvPr/>
          </p:nvSpPr>
          <p:spPr bwMode="auto">
            <a:xfrm>
              <a:off x="1145" y="3718"/>
              <a:ext cx="4359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7" name="Rectangle 678"/>
            <p:cNvSpPr>
              <a:spLocks noChangeArrowheads="1"/>
            </p:cNvSpPr>
            <p:nvPr/>
          </p:nvSpPr>
          <p:spPr bwMode="auto">
            <a:xfrm>
              <a:off x="5504" y="3386"/>
              <a:ext cx="4" cy="3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8" name="Rectangle 679"/>
            <p:cNvSpPr>
              <a:spLocks noChangeArrowheads="1"/>
            </p:cNvSpPr>
            <p:nvPr/>
          </p:nvSpPr>
          <p:spPr bwMode="auto">
            <a:xfrm>
              <a:off x="5504" y="3718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9" name="Rectangle 680"/>
            <p:cNvSpPr>
              <a:spLocks noChangeArrowheads="1"/>
            </p:cNvSpPr>
            <p:nvPr/>
          </p:nvSpPr>
          <p:spPr bwMode="auto">
            <a:xfrm>
              <a:off x="5504" y="3718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0" name="Rectangle 681"/>
            <p:cNvSpPr>
              <a:spLocks noChangeArrowheads="1"/>
            </p:cNvSpPr>
            <p:nvPr/>
          </p:nvSpPr>
          <p:spPr bwMode="auto">
            <a:xfrm>
              <a:off x="279" y="3737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1" name="Rectangle 682"/>
            <p:cNvSpPr>
              <a:spLocks noChangeArrowheads="1"/>
            </p:cNvSpPr>
            <p:nvPr/>
          </p:nvSpPr>
          <p:spPr bwMode="auto">
            <a:xfrm>
              <a:off x="303" y="3737"/>
              <a:ext cx="13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If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2" name="Rectangle 683"/>
            <p:cNvSpPr>
              <a:spLocks noChangeArrowheads="1"/>
            </p:cNvSpPr>
            <p:nvPr/>
          </p:nvSpPr>
          <p:spPr bwMode="auto">
            <a:xfrm>
              <a:off x="397" y="3737"/>
              <a:ext cx="89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“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3" name="Rectangle 684"/>
            <p:cNvSpPr>
              <a:spLocks noChangeArrowheads="1"/>
            </p:cNvSpPr>
            <p:nvPr/>
          </p:nvSpPr>
          <p:spPr bwMode="auto">
            <a:xfrm>
              <a:off x="445" y="3722"/>
              <a:ext cx="199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yes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4" name="Rectangle 685"/>
            <p:cNvSpPr>
              <a:spLocks noChangeArrowheads="1"/>
            </p:cNvSpPr>
            <p:nvPr/>
          </p:nvSpPr>
          <p:spPr bwMode="auto">
            <a:xfrm>
              <a:off x="594" y="3722"/>
              <a:ext cx="104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”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5" name="Rectangle 686"/>
            <p:cNvSpPr>
              <a:spLocks noChangeArrowheads="1"/>
            </p:cNvSpPr>
            <p:nvPr/>
          </p:nvSpPr>
          <p:spPr bwMode="auto">
            <a:xfrm>
              <a:off x="651" y="3722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6" name="Rectangle 687"/>
            <p:cNvSpPr>
              <a:spLocks noChangeArrowheads="1"/>
            </p:cNvSpPr>
            <p:nvPr/>
          </p:nvSpPr>
          <p:spPr bwMode="auto">
            <a:xfrm>
              <a:off x="678" y="3722"/>
              <a:ext cx="564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is checked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7" name="Rectangle 688"/>
            <p:cNvSpPr>
              <a:spLocks noChangeArrowheads="1"/>
            </p:cNvSpPr>
            <p:nvPr/>
          </p:nvSpPr>
          <p:spPr bwMode="auto">
            <a:xfrm>
              <a:off x="1194" y="3722"/>
              <a:ext cx="219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for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8" name="Rectangle 689"/>
            <p:cNvSpPr>
              <a:spLocks noChangeArrowheads="1"/>
            </p:cNvSpPr>
            <p:nvPr/>
          </p:nvSpPr>
          <p:spPr bwMode="auto">
            <a:xfrm>
              <a:off x="1366" y="3722"/>
              <a:ext cx="760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either question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9" name="Rectangle 690"/>
            <p:cNvSpPr>
              <a:spLocks noChangeArrowheads="1"/>
            </p:cNvSpPr>
            <p:nvPr/>
          </p:nvSpPr>
          <p:spPr bwMode="auto">
            <a:xfrm>
              <a:off x="2078" y="3722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,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0" name="Rectangle 691"/>
            <p:cNvSpPr>
              <a:spLocks noChangeArrowheads="1"/>
            </p:cNvSpPr>
            <p:nvPr/>
          </p:nvSpPr>
          <p:spPr bwMode="auto">
            <a:xfrm>
              <a:off x="2106" y="3722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1" name="Rectangle 692"/>
            <p:cNvSpPr>
              <a:spLocks noChangeArrowheads="1"/>
            </p:cNvSpPr>
            <p:nvPr/>
          </p:nvSpPr>
          <p:spPr bwMode="auto">
            <a:xfrm>
              <a:off x="2134" y="3722"/>
              <a:ext cx="935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proceed to section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2" name="Rectangle 693"/>
            <p:cNvSpPr>
              <a:spLocks noChangeArrowheads="1"/>
            </p:cNvSpPr>
            <p:nvPr/>
          </p:nvSpPr>
          <p:spPr bwMode="auto">
            <a:xfrm>
              <a:off x="3021" y="3722"/>
              <a:ext cx="104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3" name="Rectangle 694"/>
            <p:cNvSpPr>
              <a:spLocks noChangeArrowheads="1"/>
            </p:cNvSpPr>
            <p:nvPr/>
          </p:nvSpPr>
          <p:spPr bwMode="auto">
            <a:xfrm>
              <a:off x="3077" y="3722"/>
              <a:ext cx="241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.  If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4" name="Rectangle 695"/>
            <p:cNvSpPr>
              <a:spLocks noChangeArrowheads="1"/>
            </p:cNvSpPr>
            <p:nvPr/>
          </p:nvSpPr>
          <p:spPr bwMode="auto">
            <a:xfrm>
              <a:off x="3269" y="3722"/>
              <a:ext cx="104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“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5" name="Rectangle 696"/>
            <p:cNvSpPr>
              <a:spLocks noChangeArrowheads="1"/>
            </p:cNvSpPr>
            <p:nvPr/>
          </p:nvSpPr>
          <p:spPr bwMode="auto">
            <a:xfrm>
              <a:off x="3326" y="3722"/>
              <a:ext cx="16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no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6" name="Rectangle 697"/>
            <p:cNvSpPr>
              <a:spLocks noChangeArrowheads="1"/>
            </p:cNvSpPr>
            <p:nvPr/>
          </p:nvSpPr>
          <p:spPr bwMode="auto">
            <a:xfrm>
              <a:off x="3443" y="3722"/>
              <a:ext cx="104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”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7" name="Rectangle 698"/>
            <p:cNvSpPr>
              <a:spLocks noChangeArrowheads="1"/>
            </p:cNvSpPr>
            <p:nvPr/>
          </p:nvSpPr>
          <p:spPr bwMode="auto">
            <a:xfrm>
              <a:off x="3500" y="3722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8" name="Rectangle 699"/>
            <p:cNvSpPr>
              <a:spLocks noChangeArrowheads="1"/>
            </p:cNvSpPr>
            <p:nvPr/>
          </p:nvSpPr>
          <p:spPr bwMode="auto">
            <a:xfrm>
              <a:off x="3528" y="3722"/>
              <a:ext cx="564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is checked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49" name="Rectangle 700"/>
            <p:cNvSpPr>
              <a:spLocks noChangeArrowheads="1"/>
            </p:cNvSpPr>
            <p:nvPr/>
          </p:nvSpPr>
          <p:spPr bwMode="auto">
            <a:xfrm>
              <a:off x="4043" y="3722"/>
              <a:ext cx="968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for both questions,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0" name="Rectangle 701"/>
            <p:cNvSpPr>
              <a:spLocks noChangeArrowheads="1"/>
            </p:cNvSpPr>
            <p:nvPr/>
          </p:nvSpPr>
          <p:spPr bwMode="auto">
            <a:xfrm>
              <a:off x="4966" y="3722"/>
              <a:ext cx="45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proceed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1" name="Rectangle 702"/>
            <p:cNvSpPr>
              <a:spLocks noChangeArrowheads="1"/>
            </p:cNvSpPr>
            <p:nvPr/>
          </p:nvSpPr>
          <p:spPr bwMode="auto">
            <a:xfrm>
              <a:off x="279" y="3852"/>
              <a:ext cx="545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to Section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2" name="Rectangle 703"/>
            <p:cNvSpPr>
              <a:spLocks noChangeArrowheads="1"/>
            </p:cNvSpPr>
            <p:nvPr/>
          </p:nvSpPr>
          <p:spPr bwMode="auto">
            <a:xfrm>
              <a:off x="777" y="3852"/>
              <a:ext cx="104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3" name="Rectangle 704"/>
            <p:cNvSpPr>
              <a:spLocks noChangeArrowheads="1"/>
            </p:cNvSpPr>
            <p:nvPr/>
          </p:nvSpPr>
          <p:spPr bwMode="auto">
            <a:xfrm>
              <a:off x="834" y="3852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4" name="Rectangle 705"/>
            <p:cNvSpPr>
              <a:spLocks noChangeArrowheads="1"/>
            </p:cNvSpPr>
            <p:nvPr/>
          </p:nvSpPr>
          <p:spPr bwMode="auto">
            <a:xfrm>
              <a:off x="862" y="3867"/>
              <a:ext cx="89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5" name="Rectangle 706"/>
            <p:cNvSpPr>
              <a:spLocks noChangeArrowheads="1"/>
            </p:cNvSpPr>
            <p:nvPr/>
          </p:nvSpPr>
          <p:spPr bwMode="auto">
            <a:xfrm>
              <a:off x="909" y="3867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773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algn="l"/>
            <a:r>
              <a:rPr lang="en-US" sz="1400" b="1" dirty="0" smtClean="0"/>
              <a:t>____________________      _______    _____________       _______      ________________          ____________</a:t>
            </a:r>
            <a:br>
              <a:rPr lang="en-US" sz="1400" b="1" dirty="0" smtClean="0"/>
            </a:br>
            <a:r>
              <a:rPr lang="en-US" sz="1400" b="1" dirty="0" smtClean="0"/>
              <a:t>Legal Name of Student          DOB          Student Name          Grade          Student I.D. SASID           School District</a:t>
            </a:r>
            <a:endParaRPr lang="en-US" sz="1400" b="1" dirty="0"/>
          </a:p>
        </p:txBody>
      </p:sp>
      <p:sp>
        <p:nvSpPr>
          <p:cNvPr id="2325" name="Slide Number Placeholder 23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663-F125-4A63-987F-592380F10F55}" type="slidenum">
              <a:rPr lang="en-US" smtClean="0"/>
              <a:t>4</a:t>
            </a:fld>
            <a:endParaRPr lang="en-US"/>
          </a:p>
        </p:txBody>
      </p:sp>
      <p:pic>
        <p:nvPicPr>
          <p:cNvPr id="2352" name="Picture 3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990600"/>
            <a:ext cx="8237537" cy="540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830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1400" b="1" dirty="0" smtClean="0"/>
              <a:t>____________________      _______    _____________       _______      ________________          ____________</a:t>
            </a:r>
            <a:br>
              <a:rPr lang="en-US" sz="1400" b="1" dirty="0" smtClean="0"/>
            </a:br>
            <a:r>
              <a:rPr lang="en-US" sz="1400" b="1" dirty="0" smtClean="0"/>
              <a:t>Legal Name of Student          DOB          Student Name          Grade          Student I.D. SASID           School District</a:t>
            </a:r>
            <a:endParaRPr lang="en-US" sz="1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1663-F125-4A63-987F-592380F10F55}" type="slidenum">
              <a:rPr lang="en-US" smtClean="0"/>
              <a:t>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960438"/>
            <a:ext cx="8399463" cy="494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69101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149</TotalTime>
  <Words>420</Words>
  <Application>Microsoft Office PowerPoint</Application>
  <PresentationFormat>On-screen Show (4:3)</PresentationFormat>
  <Paragraphs>311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Manifestation Determination  </vt:lpstr>
      <vt:lpstr> ___________________        _____       _______________     ___             _______________          _____________ Legal Name of Student           DOB          Student Name          Grade          Student I.D. SASID          School District</vt:lpstr>
      <vt:lpstr>___________________        _____       _______________   ____             _______________          _____________ Legal Name of Student           DOB          Student Name           Grade          Student I.D. SASID          School District</vt:lpstr>
      <vt:lpstr>____________________      _______    _____________       _______      ________________          ____________ Legal Name of Student          DOB          Student Name          Grade          Student I.D. SASID           School District</vt:lpstr>
      <vt:lpstr>____________________      _______    _____________       _______      ________________          ____________ Legal Name of Student          DOB          Student Name          Grade          Student I.D. SASID           School District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Manifestation Determination</dc:title>
  <dc:creator>Melony Sandquist</dc:creator>
  <cp:lastModifiedBy>T61Image</cp:lastModifiedBy>
  <cp:revision>19</cp:revision>
  <cp:lastPrinted>2013-10-29T20:12:37Z</cp:lastPrinted>
  <dcterms:created xsi:type="dcterms:W3CDTF">2013-10-29T17:50:14Z</dcterms:created>
  <dcterms:modified xsi:type="dcterms:W3CDTF">2013-10-29T20:39:45Z</dcterms:modified>
</cp:coreProperties>
</file>